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60" r:id="rId1"/>
  </p:sldMasterIdLst>
  <p:notesMasterIdLst>
    <p:notesMasterId r:id="rId3"/>
  </p:notesMasterIdLst>
  <p:sldIdLst>
    <p:sldId id="303" r:id="rId2"/>
  </p:sldIdLst>
  <p:sldSz cx="12801600" cy="9601200" type="A3"/>
  <p:notesSz cx="6858000" cy="9144000"/>
  <p:defaultTextStyle>
    <a:defPPr>
      <a:defRPr lang="en-US"/>
    </a:defPPr>
    <a:lvl1pPr marL="0" algn="r" defTabSz="1075334" rtl="1" eaLnBrk="1" latinLnBrk="0" hangingPunct="1">
      <a:defRPr sz="2117" kern="1200">
        <a:solidFill>
          <a:schemeClr val="tx1"/>
        </a:solidFill>
        <a:latin typeface="+mn-lt"/>
        <a:ea typeface="+mn-ea"/>
        <a:cs typeface="+mn-cs"/>
      </a:defRPr>
    </a:lvl1pPr>
    <a:lvl2pPr marL="537667" algn="r" defTabSz="1075334" rtl="1" eaLnBrk="1" latinLnBrk="0" hangingPunct="1">
      <a:defRPr sz="2117" kern="1200">
        <a:solidFill>
          <a:schemeClr val="tx1"/>
        </a:solidFill>
        <a:latin typeface="+mn-lt"/>
        <a:ea typeface="+mn-ea"/>
        <a:cs typeface="+mn-cs"/>
      </a:defRPr>
    </a:lvl2pPr>
    <a:lvl3pPr marL="1075334" algn="r" defTabSz="1075334" rtl="1" eaLnBrk="1" latinLnBrk="0" hangingPunct="1">
      <a:defRPr sz="2117" kern="1200">
        <a:solidFill>
          <a:schemeClr val="tx1"/>
        </a:solidFill>
        <a:latin typeface="+mn-lt"/>
        <a:ea typeface="+mn-ea"/>
        <a:cs typeface="+mn-cs"/>
      </a:defRPr>
    </a:lvl3pPr>
    <a:lvl4pPr marL="1613002" algn="r" defTabSz="1075334" rtl="1" eaLnBrk="1" latinLnBrk="0" hangingPunct="1">
      <a:defRPr sz="2117" kern="1200">
        <a:solidFill>
          <a:schemeClr val="tx1"/>
        </a:solidFill>
        <a:latin typeface="+mn-lt"/>
        <a:ea typeface="+mn-ea"/>
        <a:cs typeface="+mn-cs"/>
      </a:defRPr>
    </a:lvl4pPr>
    <a:lvl5pPr marL="2150669" algn="r" defTabSz="1075334" rtl="1" eaLnBrk="1" latinLnBrk="0" hangingPunct="1">
      <a:defRPr sz="2117" kern="1200">
        <a:solidFill>
          <a:schemeClr val="tx1"/>
        </a:solidFill>
        <a:latin typeface="+mn-lt"/>
        <a:ea typeface="+mn-ea"/>
        <a:cs typeface="+mn-cs"/>
      </a:defRPr>
    </a:lvl5pPr>
    <a:lvl6pPr marL="2688336" algn="r" defTabSz="1075334" rtl="1" eaLnBrk="1" latinLnBrk="0" hangingPunct="1">
      <a:defRPr sz="2117" kern="1200">
        <a:solidFill>
          <a:schemeClr val="tx1"/>
        </a:solidFill>
        <a:latin typeface="+mn-lt"/>
        <a:ea typeface="+mn-ea"/>
        <a:cs typeface="+mn-cs"/>
      </a:defRPr>
    </a:lvl6pPr>
    <a:lvl7pPr marL="3226003" algn="r" defTabSz="1075334" rtl="1" eaLnBrk="1" latinLnBrk="0" hangingPunct="1">
      <a:defRPr sz="2117" kern="1200">
        <a:solidFill>
          <a:schemeClr val="tx1"/>
        </a:solidFill>
        <a:latin typeface="+mn-lt"/>
        <a:ea typeface="+mn-ea"/>
        <a:cs typeface="+mn-cs"/>
      </a:defRPr>
    </a:lvl7pPr>
    <a:lvl8pPr marL="3763670" algn="r" defTabSz="1075334" rtl="1" eaLnBrk="1" latinLnBrk="0" hangingPunct="1">
      <a:defRPr sz="2117" kern="1200">
        <a:solidFill>
          <a:schemeClr val="tx1"/>
        </a:solidFill>
        <a:latin typeface="+mn-lt"/>
        <a:ea typeface="+mn-ea"/>
        <a:cs typeface="+mn-cs"/>
      </a:defRPr>
    </a:lvl8pPr>
    <a:lvl9pPr marL="4301338" algn="r" defTabSz="1075334" rtl="1" eaLnBrk="1" latinLnBrk="0" hangingPunct="1">
      <a:defRPr sz="2117"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3024">
          <p15:clr>
            <a:srgbClr val="A4A3A4"/>
          </p15:clr>
        </p15:guide>
        <p15:guide id="2" pos="4032">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30F22"/>
    <a:srgbClr val="FDC608"/>
    <a:srgbClr val="FFF4DA"/>
    <a:srgbClr val="FFE8B2"/>
    <a:srgbClr val="FFDA7B"/>
    <a:srgbClr val="FFDD87"/>
    <a:srgbClr val="FFD155"/>
    <a:srgbClr val="E9EEDB"/>
    <a:srgbClr val="D3DDB3"/>
    <a:srgbClr val="87AE39"/>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812"/>
    <p:restoredTop sz="90047"/>
  </p:normalViewPr>
  <p:slideViewPr>
    <p:cSldViewPr snapToGrid="0" snapToObjects="1">
      <p:cViewPr varScale="1">
        <p:scale>
          <a:sx n="80" d="100"/>
          <a:sy n="80" d="100"/>
        </p:scale>
        <p:origin x="1086" y="120"/>
      </p:cViewPr>
      <p:guideLst>
        <p:guide orient="horz" pos="3024"/>
        <p:guide pos="4032"/>
      </p:guideLst>
    </p:cSldViewPr>
  </p:slideViewPr>
  <p:notesTextViewPr>
    <p:cViewPr>
      <p:scale>
        <a:sx n="95" d="100"/>
        <a:sy n="95" d="100"/>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r">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5BCC969-1E29-0846-A19C-B204D4102463}" type="datetimeFigureOut">
              <a:rPr lang="en-US" smtClean="0"/>
              <a:t>4/22/2020</a:t>
            </a:fld>
            <a:endParaRPr lang="en-US" dirty="0"/>
          </a:p>
        </p:txBody>
      </p:sp>
      <p:sp>
        <p:nvSpPr>
          <p:cNvPr id="4" name="Slide Image Placeholder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r">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717C61B-DB49-3648-9957-C70EFCF769F6}" type="slidenum">
              <a:rPr lang="en-US" smtClean="0"/>
              <a:t>‹#›</a:t>
            </a:fld>
            <a:endParaRPr lang="en-US" dirty="0"/>
          </a:p>
        </p:txBody>
      </p:sp>
    </p:spTree>
    <p:extLst>
      <p:ext uri="{BB962C8B-B14F-4D97-AF65-F5344CB8AC3E}">
        <p14:creationId xmlns:p14="http://schemas.microsoft.com/office/powerpoint/2010/main" val="3858137197"/>
      </p:ext>
    </p:extLst>
  </p:cSld>
  <p:clrMap bg1="lt1" tx1="dk1" bg2="lt2" tx2="dk2" accent1="accent1" accent2="accent2" accent3="accent3" accent4="accent4" accent5="accent5" accent6="accent6" hlink="hlink" folHlink="folHlink"/>
  <p:notesStyle>
    <a:lvl1pPr marL="0" algn="r" defTabSz="1075334" rtl="1" eaLnBrk="1" latinLnBrk="0" hangingPunct="1">
      <a:defRPr sz="1411" kern="1200">
        <a:solidFill>
          <a:schemeClr val="tx1"/>
        </a:solidFill>
        <a:latin typeface="+mn-lt"/>
        <a:ea typeface="+mn-ea"/>
        <a:cs typeface="+mn-cs"/>
      </a:defRPr>
    </a:lvl1pPr>
    <a:lvl2pPr marL="537667" algn="r" defTabSz="1075334" rtl="1" eaLnBrk="1" latinLnBrk="0" hangingPunct="1">
      <a:defRPr sz="1411" kern="1200">
        <a:solidFill>
          <a:schemeClr val="tx1"/>
        </a:solidFill>
        <a:latin typeface="+mn-lt"/>
        <a:ea typeface="+mn-ea"/>
        <a:cs typeface="+mn-cs"/>
      </a:defRPr>
    </a:lvl2pPr>
    <a:lvl3pPr marL="1075334" algn="r" defTabSz="1075334" rtl="1" eaLnBrk="1" latinLnBrk="0" hangingPunct="1">
      <a:defRPr sz="1411" kern="1200">
        <a:solidFill>
          <a:schemeClr val="tx1"/>
        </a:solidFill>
        <a:latin typeface="+mn-lt"/>
        <a:ea typeface="+mn-ea"/>
        <a:cs typeface="+mn-cs"/>
      </a:defRPr>
    </a:lvl3pPr>
    <a:lvl4pPr marL="1613002" algn="r" defTabSz="1075334" rtl="1" eaLnBrk="1" latinLnBrk="0" hangingPunct="1">
      <a:defRPr sz="1411" kern="1200">
        <a:solidFill>
          <a:schemeClr val="tx1"/>
        </a:solidFill>
        <a:latin typeface="+mn-lt"/>
        <a:ea typeface="+mn-ea"/>
        <a:cs typeface="+mn-cs"/>
      </a:defRPr>
    </a:lvl4pPr>
    <a:lvl5pPr marL="2150669" algn="r" defTabSz="1075334" rtl="1" eaLnBrk="1" latinLnBrk="0" hangingPunct="1">
      <a:defRPr sz="1411" kern="1200">
        <a:solidFill>
          <a:schemeClr val="tx1"/>
        </a:solidFill>
        <a:latin typeface="+mn-lt"/>
        <a:ea typeface="+mn-ea"/>
        <a:cs typeface="+mn-cs"/>
      </a:defRPr>
    </a:lvl5pPr>
    <a:lvl6pPr marL="2688336" algn="r" defTabSz="1075334" rtl="1" eaLnBrk="1" latinLnBrk="0" hangingPunct="1">
      <a:defRPr sz="1411" kern="1200">
        <a:solidFill>
          <a:schemeClr val="tx1"/>
        </a:solidFill>
        <a:latin typeface="+mn-lt"/>
        <a:ea typeface="+mn-ea"/>
        <a:cs typeface="+mn-cs"/>
      </a:defRPr>
    </a:lvl6pPr>
    <a:lvl7pPr marL="3226003" algn="r" defTabSz="1075334" rtl="1" eaLnBrk="1" latinLnBrk="0" hangingPunct="1">
      <a:defRPr sz="1411" kern="1200">
        <a:solidFill>
          <a:schemeClr val="tx1"/>
        </a:solidFill>
        <a:latin typeface="+mn-lt"/>
        <a:ea typeface="+mn-ea"/>
        <a:cs typeface="+mn-cs"/>
      </a:defRPr>
    </a:lvl7pPr>
    <a:lvl8pPr marL="3763670" algn="r" defTabSz="1075334" rtl="1" eaLnBrk="1" latinLnBrk="0" hangingPunct="1">
      <a:defRPr sz="1411" kern="1200">
        <a:solidFill>
          <a:schemeClr val="tx1"/>
        </a:solidFill>
        <a:latin typeface="+mn-lt"/>
        <a:ea typeface="+mn-ea"/>
        <a:cs typeface="+mn-cs"/>
      </a:defRPr>
    </a:lvl8pPr>
    <a:lvl9pPr marL="4301338" algn="r" defTabSz="1075334" rtl="1" eaLnBrk="1" latinLnBrk="0" hangingPunct="1">
      <a:defRPr sz="1411"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1371600" y="1143000"/>
            <a:ext cx="4114800" cy="3086100"/>
          </a:xfrm>
        </p:spPr>
      </p:sp>
      <p:sp>
        <p:nvSpPr>
          <p:cNvPr id="3" name="Notes Placeholder 2"/>
          <p:cNvSpPr>
            <a:spLocks noGrp="1"/>
          </p:cNvSpPr>
          <p:nvPr>
            <p:ph type="body" idx="1"/>
          </p:nvPr>
        </p:nvSpPr>
        <p:spPr/>
        <p:txBody>
          <a:bodyPr/>
          <a:lstStyle/>
          <a:p>
            <a:pPr marL="171450" indent="-171450">
              <a:buFontTx/>
              <a:buChar char="-"/>
            </a:pPr>
            <a:endParaRPr lang="en-US" dirty="0"/>
          </a:p>
        </p:txBody>
      </p:sp>
      <p:sp>
        <p:nvSpPr>
          <p:cNvPr id="4" name="Slide Number Placeholder 3"/>
          <p:cNvSpPr>
            <a:spLocks noGrp="1"/>
          </p:cNvSpPr>
          <p:nvPr>
            <p:ph type="sldNum" sz="quarter" idx="5"/>
          </p:nvPr>
        </p:nvSpPr>
        <p:spPr/>
        <p:txBody>
          <a:bodyPr/>
          <a:lstStyle/>
          <a:p>
            <a:fld id="{0BE80A36-3381-3E49-A9CD-1D2B8E2AC2C2}" type="slidenum">
              <a:rPr lang="en-US" smtClean="0"/>
              <a:t>1</a:t>
            </a:fld>
            <a:endParaRPr lang="en-US" dirty="0"/>
          </a:p>
        </p:txBody>
      </p:sp>
    </p:spTree>
    <p:extLst>
      <p:ext uri="{BB962C8B-B14F-4D97-AF65-F5344CB8AC3E}">
        <p14:creationId xmlns:p14="http://schemas.microsoft.com/office/powerpoint/2010/main" val="1797531410"/>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hasCustomPrompt="1"/>
          </p:nvPr>
        </p:nvSpPr>
        <p:spPr>
          <a:xfrm>
            <a:off x="960120" y="1571308"/>
            <a:ext cx="10881360" cy="3342640"/>
          </a:xfrm>
        </p:spPr>
        <p:txBody>
          <a:bodyPr anchor="b"/>
          <a:lstStyle>
            <a:lvl1pPr algn="ctr">
              <a:defRPr sz="8400"/>
            </a:lvl1pPr>
          </a:lstStyle>
          <a:p>
            <a:r>
              <a:rPr lang="en-US"/>
              <a:t>Click to edit Master title style</a:t>
            </a:r>
            <a:endParaRPr lang="en-US" dirty="0"/>
          </a:p>
        </p:txBody>
      </p:sp>
      <p:sp>
        <p:nvSpPr>
          <p:cNvPr id="3" name="Subtitle 2"/>
          <p:cNvSpPr>
            <a:spLocks noGrp="1"/>
          </p:cNvSpPr>
          <p:nvPr>
            <p:ph type="subTitle" idx="1" hasCustomPrompt="1"/>
          </p:nvPr>
        </p:nvSpPr>
        <p:spPr>
          <a:xfrm>
            <a:off x="1600200" y="5042853"/>
            <a:ext cx="9601200" cy="2318067"/>
          </a:xfrm>
        </p:spPr>
        <p:txBody>
          <a:bodyPr/>
          <a:lstStyle>
            <a:lvl1pPr marL="0" indent="0" algn="ctr">
              <a:buNone/>
              <a:defRPr sz="3360"/>
            </a:lvl1pPr>
            <a:lvl2pPr marL="640080" indent="0" algn="ctr">
              <a:buNone/>
              <a:defRPr sz="2800"/>
            </a:lvl2pPr>
            <a:lvl3pPr marL="1280160" indent="0" algn="ctr">
              <a:buNone/>
              <a:defRPr sz="2520"/>
            </a:lvl3pPr>
            <a:lvl4pPr marL="1920240" indent="0" algn="ctr">
              <a:buNone/>
              <a:defRPr sz="2240"/>
            </a:lvl4pPr>
            <a:lvl5pPr marL="2560320" indent="0" algn="ctr">
              <a:buNone/>
              <a:defRPr sz="2240"/>
            </a:lvl5pPr>
            <a:lvl6pPr marL="3200400" indent="0" algn="ctr">
              <a:buNone/>
              <a:defRPr sz="2240"/>
            </a:lvl6pPr>
            <a:lvl7pPr marL="3840480" indent="0" algn="ctr">
              <a:buNone/>
              <a:defRPr sz="2240"/>
            </a:lvl7pPr>
            <a:lvl8pPr marL="4480560" indent="0" algn="ctr">
              <a:buNone/>
              <a:defRPr sz="2240"/>
            </a:lvl8pPr>
            <a:lvl9pPr marL="5120640" indent="0" algn="ctr">
              <a:buNone/>
              <a:defRPr sz="2240"/>
            </a:lvl9pPr>
          </a:lstStyle>
          <a:p>
            <a:r>
              <a:rPr lang="en-US"/>
              <a:t>Click to edit Master subtitle style</a:t>
            </a:r>
            <a:endParaRPr lang="en-US" dirty="0"/>
          </a:p>
        </p:txBody>
      </p:sp>
      <p:sp>
        <p:nvSpPr>
          <p:cNvPr id="4" name="Date Placeholder 3"/>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5" name="Footer Placeholder 4"/>
          <p:cNvSpPr>
            <a:spLocks noGrp="1"/>
          </p:cNvSpPr>
          <p:nvPr>
            <p:ph type="ftr" sz="quarter" idx="11" hasCustomPrompt="1"/>
          </p:nvPr>
        </p:nvSpPr>
        <p:spPr/>
        <p:txBody>
          <a:bodyPr/>
          <a:lstStyle/>
          <a:p>
            <a:endParaRPr lang="en-US" dirty="0"/>
          </a:p>
        </p:txBody>
      </p:sp>
      <p:sp>
        <p:nvSpPr>
          <p:cNvPr id="6" name="Slide Number Placeholder 5"/>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7278334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lang="en-US"/>
              <a:t>Click to edit Master title style</a:t>
            </a:r>
            <a:endParaRPr lang="en-US" dirty="0"/>
          </a:p>
        </p:txBody>
      </p:sp>
      <p:sp>
        <p:nvSpPr>
          <p:cNvPr id="3" name="Vertical Text Placeholder 2"/>
          <p:cNvSpPr>
            <a:spLocks noGrp="1"/>
          </p:cNvSpPr>
          <p:nvPr>
            <p:ph type="body" orient="vert" idx="1" hasCustomPrompt="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5" name="Footer Placeholder 4"/>
          <p:cNvSpPr>
            <a:spLocks noGrp="1"/>
          </p:cNvSpPr>
          <p:nvPr>
            <p:ph type="ftr" sz="quarter" idx="11" hasCustomPrompt="1"/>
          </p:nvPr>
        </p:nvSpPr>
        <p:spPr/>
        <p:txBody>
          <a:bodyPr/>
          <a:lstStyle/>
          <a:p>
            <a:endParaRPr lang="en-US" dirty="0"/>
          </a:p>
        </p:txBody>
      </p:sp>
      <p:sp>
        <p:nvSpPr>
          <p:cNvPr id="6" name="Slide Number Placeholder 5"/>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97470268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hasCustomPrompt="1"/>
          </p:nvPr>
        </p:nvSpPr>
        <p:spPr>
          <a:xfrm>
            <a:off x="9161146" y="511175"/>
            <a:ext cx="2760345" cy="8136573"/>
          </a:xfrm>
        </p:spPr>
        <p:txBody>
          <a:bodyPr vert="eaVert"/>
          <a:lstStyle/>
          <a:p>
            <a:r>
              <a:rPr lang="en-US"/>
              <a:t>Click to edit Master title style</a:t>
            </a:r>
            <a:endParaRPr lang="en-US" dirty="0"/>
          </a:p>
        </p:txBody>
      </p:sp>
      <p:sp>
        <p:nvSpPr>
          <p:cNvPr id="3" name="Vertical Text Placeholder 2"/>
          <p:cNvSpPr>
            <a:spLocks noGrp="1"/>
          </p:cNvSpPr>
          <p:nvPr>
            <p:ph type="body" orient="vert" idx="1" hasCustomPrompt="1"/>
          </p:nvPr>
        </p:nvSpPr>
        <p:spPr>
          <a:xfrm>
            <a:off x="880111" y="511175"/>
            <a:ext cx="8121015" cy="8136573"/>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5" name="Footer Placeholder 4"/>
          <p:cNvSpPr>
            <a:spLocks noGrp="1"/>
          </p:cNvSpPr>
          <p:nvPr>
            <p:ph type="ftr" sz="quarter" idx="11" hasCustomPrompt="1"/>
          </p:nvPr>
        </p:nvSpPr>
        <p:spPr/>
        <p:txBody>
          <a:bodyPr/>
          <a:lstStyle/>
          <a:p>
            <a:endParaRPr lang="en-US" dirty="0"/>
          </a:p>
        </p:txBody>
      </p:sp>
      <p:sp>
        <p:nvSpPr>
          <p:cNvPr id="6" name="Slide Number Placeholder 5"/>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195674390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lang="en-US"/>
              <a:t>Click to edit Master title style</a:t>
            </a:r>
            <a:endParaRPr lang="en-US" dirty="0"/>
          </a:p>
        </p:txBody>
      </p:sp>
      <p:sp>
        <p:nvSpPr>
          <p:cNvPr id="3" name="Content Placeholder 2"/>
          <p:cNvSpPr>
            <a:spLocks noGrp="1"/>
          </p:cNvSpPr>
          <p:nvPr>
            <p:ph idx="1" hasCustomPrompt="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5" name="Footer Placeholder 4"/>
          <p:cNvSpPr>
            <a:spLocks noGrp="1"/>
          </p:cNvSpPr>
          <p:nvPr>
            <p:ph type="ftr" sz="quarter" idx="11" hasCustomPrompt="1"/>
          </p:nvPr>
        </p:nvSpPr>
        <p:spPr/>
        <p:txBody>
          <a:bodyPr/>
          <a:lstStyle/>
          <a:p>
            <a:endParaRPr lang="en-US" dirty="0"/>
          </a:p>
        </p:txBody>
      </p:sp>
      <p:sp>
        <p:nvSpPr>
          <p:cNvPr id="6" name="Slide Number Placeholder 5"/>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33535035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873443" y="2393635"/>
            <a:ext cx="11041380" cy="3993832"/>
          </a:xfrm>
        </p:spPr>
        <p:txBody>
          <a:bodyPr anchor="b"/>
          <a:lstStyle>
            <a:lvl1pPr>
              <a:defRPr sz="8400"/>
            </a:lvl1pPr>
          </a:lstStyle>
          <a:p>
            <a:r>
              <a:rPr lang="en-US"/>
              <a:t>Click to edit Master title style</a:t>
            </a:r>
            <a:endParaRPr lang="en-US" dirty="0"/>
          </a:p>
        </p:txBody>
      </p:sp>
      <p:sp>
        <p:nvSpPr>
          <p:cNvPr id="3" name="Text Placeholder 2"/>
          <p:cNvSpPr>
            <a:spLocks noGrp="1"/>
          </p:cNvSpPr>
          <p:nvPr>
            <p:ph type="body" idx="1" hasCustomPrompt="1"/>
          </p:nvPr>
        </p:nvSpPr>
        <p:spPr>
          <a:xfrm>
            <a:off x="873443" y="6425250"/>
            <a:ext cx="11041380" cy="2100262"/>
          </a:xfrm>
        </p:spPr>
        <p:txBody>
          <a:bodyPr/>
          <a:lstStyle>
            <a:lvl1pPr marL="0" indent="0">
              <a:buNone/>
              <a:defRPr sz="3360">
                <a:solidFill>
                  <a:schemeClr val="tx1"/>
                </a:solidFill>
              </a:defRPr>
            </a:lvl1pPr>
            <a:lvl2pPr marL="640080" indent="0">
              <a:buNone/>
              <a:defRPr sz="2800">
                <a:solidFill>
                  <a:schemeClr val="tx1">
                    <a:tint val="75000"/>
                  </a:schemeClr>
                </a:solidFill>
              </a:defRPr>
            </a:lvl2pPr>
            <a:lvl3pPr marL="1280160" indent="0">
              <a:buNone/>
              <a:defRPr sz="2520">
                <a:solidFill>
                  <a:schemeClr val="tx1">
                    <a:tint val="75000"/>
                  </a:schemeClr>
                </a:solidFill>
              </a:defRPr>
            </a:lvl3pPr>
            <a:lvl4pPr marL="1920240" indent="0">
              <a:buNone/>
              <a:defRPr sz="2240">
                <a:solidFill>
                  <a:schemeClr val="tx1">
                    <a:tint val="75000"/>
                  </a:schemeClr>
                </a:solidFill>
              </a:defRPr>
            </a:lvl4pPr>
            <a:lvl5pPr marL="2560320" indent="0">
              <a:buNone/>
              <a:defRPr sz="2240">
                <a:solidFill>
                  <a:schemeClr val="tx1">
                    <a:tint val="75000"/>
                  </a:schemeClr>
                </a:solidFill>
              </a:defRPr>
            </a:lvl5pPr>
            <a:lvl6pPr marL="3200400" indent="0">
              <a:buNone/>
              <a:defRPr sz="2240">
                <a:solidFill>
                  <a:schemeClr val="tx1">
                    <a:tint val="75000"/>
                  </a:schemeClr>
                </a:solidFill>
              </a:defRPr>
            </a:lvl6pPr>
            <a:lvl7pPr marL="3840480" indent="0">
              <a:buNone/>
              <a:defRPr sz="2240">
                <a:solidFill>
                  <a:schemeClr val="tx1">
                    <a:tint val="75000"/>
                  </a:schemeClr>
                </a:solidFill>
              </a:defRPr>
            </a:lvl7pPr>
            <a:lvl8pPr marL="4480560" indent="0">
              <a:buNone/>
              <a:defRPr sz="2240">
                <a:solidFill>
                  <a:schemeClr val="tx1">
                    <a:tint val="75000"/>
                  </a:schemeClr>
                </a:solidFill>
              </a:defRPr>
            </a:lvl8pPr>
            <a:lvl9pPr marL="5120640" indent="0">
              <a:buNone/>
              <a:defRPr sz="224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5" name="Footer Placeholder 4"/>
          <p:cNvSpPr>
            <a:spLocks noGrp="1"/>
          </p:cNvSpPr>
          <p:nvPr>
            <p:ph type="ftr" sz="quarter" idx="11" hasCustomPrompt="1"/>
          </p:nvPr>
        </p:nvSpPr>
        <p:spPr/>
        <p:txBody>
          <a:bodyPr/>
          <a:lstStyle/>
          <a:p>
            <a:endParaRPr lang="en-US" dirty="0"/>
          </a:p>
        </p:txBody>
      </p:sp>
      <p:sp>
        <p:nvSpPr>
          <p:cNvPr id="6" name="Slide Number Placeholder 5"/>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145660949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lang="en-US"/>
              <a:t>Click to edit Master title style</a:t>
            </a:r>
            <a:endParaRPr lang="en-US" dirty="0"/>
          </a:p>
        </p:txBody>
      </p:sp>
      <p:sp>
        <p:nvSpPr>
          <p:cNvPr id="3" name="Content Placeholder 2"/>
          <p:cNvSpPr>
            <a:spLocks noGrp="1"/>
          </p:cNvSpPr>
          <p:nvPr>
            <p:ph sz="half" idx="1" hasCustomPrompt="1"/>
          </p:nvPr>
        </p:nvSpPr>
        <p:spPr>
          <a:xfrm>
            <a:off x="880110" y="2555875"/>
            <a:ext cx="5440680" cy="609187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hasCustomPrompt="1"/>
          </p:nvPr>
        </p:nvSpPr>
        <p:spPr>
          <a:xfrm>
            <a:off x="6480810" y="2555875"/>
            <a:ext cx="5440680" cy="609187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6" name="Footer Placeholder 5"/>
          <p:cNvSpPr>
            <a:spLocks noGrp="1"/>
          </p:cNvSpPr>
          <p:nvPr>
            <p:ph type="ftr" sz="quarter" idx="11" hasCustomPrompt="1"/>
          </p:nvPr>
        </p:nvSpPr>
        <p:spPr/>
        <p:txBody>
          <a:bodyPr/>
          <a:lstStyle/>
          <a:p>
            <a:endParaRPr lang="en-US" dirty="0"/>
          </a:p>
        </p:txBody>
      </p:sp>
      <p:sp>
        <p:nvSpPr>
          <p:cNvPr id="7" name="Slide Number Placeholder 6"/>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40614304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881777" y="511177"/>
            <a:ext cx="11041380" cy="1855788"/>
          </a:xfrm>
        </p:spPr>
        <p:txBody>
          <a:bodyPr/>
          <a:lstStyle/>
          <a:p>
            <a:r>
              <a:rPr lang="en-US"/>
              <a:t>Click to edit Master title style</a:t>
            </a:r>
            <a:endParaRPr lang="en-US" dirty="0"/>
          </a:p>
        </p:txBody>
      </p:sp>
      <p:sp>
        <p:nvSpPr>
          <p:cNvPr id="3" name="Text Placeholder 2"/>
          <p:cNvSpPr>
            <a:spLocks noGrp="1"/>
          </p:cNvSpPr>
          <p:nvPr>
            <p:ph type="body" idx="1" hasCustomPrompt="1"/>
          </p:nvPr>
        </p:nvSpPr>
        <p:spPr>
          <a:xfrm>
            <a:off x="881779" y="2353628"/>
            <a:ext cx="5415676"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en-US"/>
              <a:t>Edit Master text styles</a:t>
            </a:r>
          </a:p>
        </p:txBody>
      </p:sp>
      <p:sp>
        <p:nvSpPr>
          <p:cNvPr id="4" name="Content Placeholder 3"/>
          <p:cNvSpPr>
            <a:spLocks noGrp="1"/>
          </p:cNvSpPr>
          <p:nvPr>
            <p:ph sz="half" idx="2" hasCustomPrompt="1"/>
          </p:nvPr>
        </p:nvSpPr>
        <p:spPr>
          <a:xfrm>
            <a:off x="881779" y="3507105"/>
            <a:ext cx="5415676" cy="515842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hasCustomPrompt="1"/>
          </p:nvPr>
        </p:nvSpPr>
        <p:spPr>
          <a:xfrm>
            <a:off x="6480811" y="2353628"/>
            <a:ext cx="5442347" cy="1153477"/>
          </a:xfrm>
        </p:spPr>
        <p:txBody>
          <a:bodyPr anchor="b"/>
          <a:lstStyle>
            <a:lvl1pPr marL="0" indent="0">
              <a:buNone/>
              <a:defRPr sz="3360" b="1"/>
            </a:lvl1pPr>
            <a:lvl2pPr marL="640080" indent="0">
              <a:buNone/>
              <a:defRPr sz="2800" b="1"/>
            </a:lvl2pPr>
            <a:lvl3pPr marL="1280160" indent="0">
              <a:buNone/>
              <a:defRPr sz="2520" b="1"/>
            </a:lvl3pPr>
            <a:lvl4pPr marL="1920240" indent="0">
              <a:buNone/>
              <a:defRPr sz="2240" b="1"/>
            </a:lvl4pPr>
            <a:lvl5pPr marL="2560320" indent="0">
              <a:buNone/>
              <a:defRPr sz="2240" b="1"/>
            </a:lvl5pPr>
            <a:lvl6pPr marL="3200400" indent="0">
              <a:buNone/>
              <a:defRPr sz="2240" b="1"/>
            </a:lvl6pPr>
            <a:lvl7pPr marL="3840480" indent="0">
              <a:buNone/>
              <a:defRPr sz="2240" b="1"/>
            </a:lvl7pPr>
            <a:lvl8pPr marL="4480560" indent="0">
              <a:buNone/>
              <a:defRPr sz="2240" b="1"/>
            </a:lvl8pPr>
            <a:lvl9pPr marL="5120640" indent="0">
              <a:buNone/>
              <a:defRPr sz="2240" b="1"/>
            </a:lvl9pPr>
          </a:lstStyle>
          <a:p>
            <a:pPr lvl="0"/>
            <a:r>
              <a:rPr lang="en-US"/>
              <a:t>Edit Master text styles</a:t>
            </a:r>
          </a:p>
        </p:txBody>
      </p:sp>
      <p:sp>
        <p:nvSpPr>
          <p:cNvPr id="6" name="Content Placeholder 5"/>
          <p:cNvSpPr>
            <a:spLocks noGrp="1"/>
          </p:cNvSpPr>
          <p:nvPr>
            <p:ph sz="quarter" idx="4" hasCustomPrompt="1"/>
          </p:nvPr>
        </p:nvSpPr>
        <p:spPr>
          <a:xfrm>
            <a:off x="6480811" y="3507105"/>
            <a:ext cx="5442347" cy="5158423"/>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8" name="Footer Placeholder 7"/>
          <p:cNvSpPr>
            <a:spLocks noGrp="1"/>
          </p:cNvSpPr>
          <p:nvPr>
            <p:ph type="ftr" sz="quarter" idx="11" hasCustomPrompt="1"/>
          </p:nvPr>
        </p:nvSpPr>
        <p:spPr/>
        <p:txBody>
          <a:bodyPr/>
          <a:lstStyle/>
          <a:p>
            <a:endParaRPr lang="en-US" dirty="0"/>
          </a:p>
        </p:txBody>
      </p:sp>
      <p:sp>
        <p:nvSpPr>
          <p:cNvPr id="9" name="Slide Number Placeholder 8"/>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6102225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p>
            <a:r>
              <a:rPr lang="en-US"/>
              <a:t>Click to edit Master title style</a:t>
            </a:r>
            <a:endParaRPr lang="en-US" dirty="0"/>
          </a:p>
        </p:txBody>
      </p:sp>
      <p:sp>
        <p:nvSpPr>
          <p:cNvPr id="3" name="Date Placeholder 2"/>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4" name="Footer Placeholder 3"/>
          <p:cNvSpPr>
            <a:spLocks noGrp="1"/>
          </p:cNvSpPr>
          <p:nvPr>
            <p:ph type="ftr" sz="quarter" idx="11" hasCustomPrompt="1"/>
          </p:nvPr>
        </p:nvSpPr>
        <p:spPr/>
        <p:txBody>
          <a:bodyPr/>
          <a:lstStyle/>
          <a:p>
            <a:endParaRPr lang="en-US" dirty="0"/>
          </a:p>
        </p:txBody>
      </p:sp>
      <p:sp>
        <p:nvSpPr>
          <p:cNvPr id="5" name="Slide Number Placeholder 4"/>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22514488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3" name="Footer Placeholder 2"/>
          <p:cNvSpPr>
            <a:spLocks noGrp="1"/>
          </p:cNvSpPr>
          <p:nvPr>
            <p:ph type="ftr" sz="quarter" idx="11" hasCustomPrompt="1"/>
          </p:nvPr>
        </p:nvSpPr>
        <p:spPr/>
        <p:txBody>
          <a:bodyPr/>
          <a:lstStyle/>
          <a:p>
            <a:endParaRPr lang="en-US" dirty="0"/>
          </a:p>
        </p:txBody>
      </p:sp>
      <p:sp>
        <p:nvSpPr>
          <p:cNvPr id="4" name="Slide Number Placeholder 3"/>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274704771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881778" y="640080"/>
            <a:ext cx="4128849" cy="2240280"/>
          </a:xfrm>
        </p:spPr>
        <p:txBody>
          <a:bodyPr anchor="b"/>
          <a:lstStyle>
            <a:lvl1pPr>
              <a:defRPr sz="4480"/>
            </a:lvl1pPr>
          </a:lstStyle>
          <a:p>
            <a:r>
              <a:rPr lang="en-US"/>
              <a:t>Click to edit Master title style</a:t>
            </a:r>
            <a:endParaRPr lang="en-US" dirty="0"/>
          </a:p>
        </p:txBody>
      </p:sp>
      <p:sp>
        <p:nvSpPr>
          <p:cNvPr id="3" name="Content Placeholder 2"/>
          <p:cNvSpPr>
            <a:spLocks noGrp="1"/>
          </p:cNvSpPr>
          <p:nvPr>
            <p:ph idx="1" hasCustomPrompt="1"/>
          </p:nvPr>
        </p:nvSpPr>
        <p:spPr>
          <a:xfrm>
            <a:off x="5442347" y="1382397"/>
            <a:ext cx="6480810" cy="6823075"/>
          </a:xfrm>
        </p:spPr>
        <p:txBody>
          <a:bodyPr/>
          <a:lstStyle>
            <a:lvl1pPr>
              <a:defRPr sz="4480"/>
            </a:lvl1pPr>
            <a:lvl2pPr>
              <a:defRPr sz="3920"/>
            </a:lvl2pPr>
            <a:lvl3pPr>
              <a:defRPr sz="3360"/>
            </a:lvl3pPr>
            <a:lvl4pPr>
              <a:defRPr sz="2800"/>
            </a:lvl4pPr>
            <a:lvl5pPr>
              <a:defRPr sz="2800"/>
            </a:lvl5pPr>
            <a:lvl6pPr>
              <a:defRPr sz="2800"/>
            </a:lvl6pPr>
            <a:lvl7pPr>
              <a:defRPr sz="2800"/>
            </a:lvl7pPr>
            <a:lvl8pPr>
              <a:defRPr sz="2800"/>
            </a:lvl8pPr>
            <a:lvl9pPr>
              <a:defRPr sz="28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hasCustomPrompt="1"/>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en-US"/>
              <a:t>Edit Master text styles</a:t>
            </a:r>
          </a:p>
        </p:txBody>
      </p:sp>
      <p:sp>
        <p:nvSpPr>
          <p:cNvPr id="5" name="Date Placeholder 4"/>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6" name="Footer Placeholder 5"/>
          <p:cNvSpPr>
            <a:spLocks noGrp="1"/>
          </p:cNvSpPr>
          <p:nvPr>
            <p:ph type="ftr" sz="quarter" idx="11" hasCustomPrompt="1"/>
          </p:nvPr>
        </p:nvSpPr>
        <p:spPr/>
        <p:txBody>
          <a:bodyPr/>
          <a:lstStyle/>
          <a:p>
            <a:endParaRPr lang="en-US" dirty="0"/>
          </a:p>
        </p:txBody>
      </p:sp>
      <p:sp>
        <p:nvSpPr>
          <p:cNvPr id="7" name="Slide Number Placeholder 6"/>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32390362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881778" y="640080"/>
            <a:ext cx="4128849" cy="2240280"/>
          </a:xfrm>
        </p:spPr>
        <p:txBody>
          <a:bodyPr anchor="b"/>
          <a:lstStyle>
            <a:lvl1pPr>
              <a:defRPr sz="4480"/>
            </a:lvl1pPr>
          </a:lstStyle>
          <a:p>
            <a:r>
              <a:rPr lang="en-US"/>
              <a:t>Click to edit Master title style</a:t>
            </a:r>
            <a:endParaRPr lang="en-US" dirty="0"/>
          </a:p>
        </p:txBody>
      </p:sp>
      <p:sp>
        <p:nvSpPr>
          <p:cNvPr id="3" name="Picture Placeholder 2"/>
          <p:cNvSpPr>
            <a:spLocks noGrp="1" noChangeAspect="1"/>
          </p:cNvSpPr>
          <p:nvPr>
            <p:ph type="pic" idx="1" hasCustomPrompt="1"/>
          </p:nvPr>
        </p:nvSpPr>
        <p:spPr>
          <a:xfrm>
            <a:off x="5442347" y="1382397"/>
            <a:ext cx="6480810" cy="6823075"/>
          </a:xfrm>
        </p:spPr>
        <p:txBody>
          <a:bodyPr anchor="t"/>
          <a:lstStyle>
            <a:lvl1pPr marL="0" indent="0">
              <a:buNone/>
              <a:defRPr sz="4480"/>
            </a:lvl1pPr>
            <a:lvl2pPr marL="640080" indent="0">
              <a:buNone/>
              <a:defRPr sz="3920"/>
            </a:lvl2pPr>
            <a:lvl3pPr marL="1280160" indent="0">
              <a:buNone/>
              <a:defRPr sz="3360"/>
            </a:lvl3pPr>
            <a:lvl4pPr marL="1920240" indent="0">
              <a:buNone/>
              <a:defRPr sz="2800"/>
            </a:lvl4pPr>
            <a:lvl5pPr marL="2560320" indent="0">
              <a:buNone/>
              <a:defRPr sz="2800"/>
            </a:lvl5pPr>
            <a:lvl6pPr marL="3200400" indent="0">
              <a:buNone/>
              <a:defRPr sz="2800"/>
            </a:lvl6pPr>
            <a:lvl7pPr marL="3840480" indent="0">
              <a:buNone/>
              <a:defRPr sz="2800"/>
            </a:lvl7pPr>
            <a:lvl8pPr marL="4480560" indent="0">
              <a:buNone/>
              <a:defRPr sz="2800"/>
            </a:lvl8pPr>
            <a:lvl9pPr marL="5120640" indent="0">
              <a:buNone/>
              <a:defRPr sz="2800"/>
            </a:lvl9pPr>
          </a:lstStyle>
          <a:p>
            <a:r>
              <a:rPr lang="en-US" dirty="0"/>
              <a:t>Click icon to add picture</a:t>
            </a:r>
          </a:p>
        </p:txBody>
      </p:sp>
      <p:sp>
        <p:nvSpPr>
          <p:cNvPr id="4" name="Text Placeholder 3"/>
          <p:cNvSpPr>
            <a:spLocks noGrp="1"/>
          </p:cNvSpPr>
          <p:nvPr>
            <p:ph type="body" sz="half" idx="2" hasCustomPrompt="1"/>
          </p:nvPr>
        </p:nvSpPr>
        <p:spPr>
          <a:xfrm>
            <a:off x="881778" y="2880360"/>
            <a:ext cx="4128849" cy="5336223"/>
          </a:xfrm>
        </p:spPr>
        <p:txBody>
          <a:bodyPr/>
          <a:lstStyle>
            <a:lvl1pPr marL="0" indent="0">
              <a:buNone/>
              <a:defRPr sz="2240"/>
            </a:lvl1pPr>
            <a:lvl2pPr marL="640080" indent="0">
              <a:buNone/>
              <a:defRPr sz="1960"/>
            </a:lvl2pPr>
            <a:lvl3pPr marL="1280160" indent="0">
              <a:buNone/>
              <a:defRPr sz="1680"/>
            </a:lvl3pPr>
            <a:lvl4pPr marL="1920240" indent="0">
              <a:buNone/>
              <a:defRPr sz="1400"/>
            </a:lvl4pPr>
            <a:lvl5pPr marL="2560320" indent="0">
              <a:buNone/>
              <a:defRPr sz="1400"/>
            </a:lvl5pPr>
            <a:lvl6pPr marL="3200400" indent="0">
              <a:buNone/>
              <a:defRPr sz="1400"/>
            </a:lvl6pPr>
            <a:lvl7pPr marL="3840480" indent="0">
              <a:buNone/>
              <a:defRPr sz="1400"/>
            </a:lvl7pPr>
            <a:lvl8pPr marL="4480560" indent="0">
              <a:buNone/>
              <a:defRPr sz="1400"/>
            </a:lvl8pPr>
            <a:lvl9pPr marL="5120640" indent="0">
              <a:buNone/>
              <a:defRPr sz="1400"/>
            </a:lvl9pPr>
          </a:lstStyle>
          <a:p>
            <a:pPr lvl="0"/>
            <a:r>
              <a:rPr lang="en-US"/>
              <a:t>Edit Master text styles</a:t>
            </a:r>
          </a:p>
        </p:txBody>
      </p:sp>
      <p:sp>
        <p:nvSpPr>
          <p:cNvPr id="5" name="Date Placeholder 4"/>
          <p:cNvSpPr>
            <a:spLocks noGrp="1"/>
          </p:cNvSpPr>
          <p:nvPr>
            <p:ph type="dt" sz="half" idx="10" hasCustomPrompt="1"/>
          </p:nvPr>
        </p:nvSpPr>
        <p:spPr/>
        <p:txBody>
          <a:bodyPr/>
          <a:lstStyle/>
          <a:p>
            <a:fld id="{A016786C-331F-EF46-BCE8-9AAD6B8EFC9A}" type="datetimeFigureOut">
              <a:rPr lang="en-US" smtClean="0"/>
              <a:t>4/22/2020</a:t>
            </a:fld>
            <a:endParaRPr lang="en-US" dirty="0"/>
          </a:p>
        </p:txBody>
      </p:sp>
      <p:sp>
        <p:nvSpPr>
          <p:cNvPr id="6" name="Footer Placeholder 5"/>
          <p:cNvSpPr>
            <a:spLocks noGrp="1"/>
          </p:cNvSpPr>
          <p:nvPr>
            <p:ph type="ftr" sz="quarter" idx="11" hasCustomPrompt="1"/>
          </p:nvPr>
        </p:nvSpPr>
        <p:spPr/>
        <p:txBody>
          <a:bodyPr/>
          <a:lstStyle/>
          <a:p>
            <a:endParaRPr lang="en-US" dirty="0"/>
          </a:p>
        </p:txBody>
      </p:sp>
      <p:sp>
        <p:nvSpPr>
          <p:cNvPr id="7" name="Slide Number Placeholder 6"/>
          <p:cNvSpPr>
            <a:spLocks noGrp="1"/>
          </p:cNvSpPr>
          <p:nvPr>
            <p:ph type="sldNum" sz="quarter" idx="12" hasCustomPrompt="1"/>
          </p:nvPr>
        </p:nvSpPr>
        <p:spPr/>
        <p:txBody>
          <a:bodyPr/>
          <a:lstStyle/>
          <a:p>
            <a:fld id="{0BCD7ECF-3289-7D43-92EB-BFBBA58CB932}" type="slidenum">
              <a:rPr lang="en-US" smtClean="0"/>
              <a:t>‹#›</a:t>
            </a:fld>
            <a:endParaRPr lang="en-US" dirty="0"/>
          </a:p>
        </p:txBody>
      </p:sp>
    </p:spTree>
    <p:extLst>
      <p:ext uri="{BB962C8B-B14F-4D97-AF65-F5344CB8AC3E}">
        <p14:creationId xmlns:p14="http://schemas.microsoft.com/office/powerpoint/2010/main" val="157877273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80110" y="511177"/>
            <a:ext cx="11041380" cy="1855788"/>
          </a:xfrm>
          <a:prstGeom prst="rect">
            <a:avLst/>
          </a:prstGeom>
        </p:spPr>
        <p:txBody>
          <a:bodyPr vert="horz" lIns="91440" tIns="45720" rIns="91440" bIns="45720" rtlCol="0" anchor="ctr">
            <a:normAutofit/>
          </a:bodyPr>
          <a:lstStyle/>
          <a:p>
            <a:r>
              <a:rPr lang="en-US"/>
              <a:t>Click to edit Master title style</a:t>
            </a:r>
            <a:endParaRPr lang="en-US" dirty="0"/>
          </a:p>
        </p:txBody>
      </p:sp>
      <p:sp>
        <p:nvSpPr>
          <p:cNvPr id="3" name="Text Placeholder 2"/>
          <p:cNvSpPr>
            <a:spLocks noGrp="1"/>
          </p:cNvSpPr>
          <p:nvPr>
            <p:ph type="body" idx="1"/>
          </p:nvPr>
        </p:nvSpPr>
        <p:spPr>
          <a:xfrm>
            <a:off x="880110" y="2555875"/>
            <a:ext cx="11041380" cy="6091873"/>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a:off x="880110" y="8898892"/>
            <a:ext cx="2880360" cy="511175"/>
          </a:xfrm>
          <a:prstGeom prst="rect">
            <a:avLst/>
          </a:prstGeom>
        </p:spPr>
        <p:txBody>
          <a:bodyPr vert="horz" lIns="91440" tIns="45720" rIns="91440" bIns="45720" rtlCol="0" anchor="ctr"/>
          <a:lstStyle>
            <a:lvl1pPr algn="r">
              <a:defRPr sz="1680">
                <a:solidFill>
                  <a:schemeClr val="tx1">
                    <a:tint val="75000"/>
                  </a:schemeClr>
                </a:solidFill>
              </a:defRPr>
            </a:lvl1pPr>
          </a:lstStyle>
          <a:p>
            <a:fld id="{A016786C-331F-EF46-BCE8-9AAD6B8EFC9A}" type="datetimeFigureOut">
              <a:rPr lang="en-US" smtClean="0"/>
              <a:t>4/22/2020</a:t>
            </a:fld>
            <a:endParaRPr lang="en-US" dirty="0"/>
          </a:p>
        </p:txBody>
      </p:sp>
      <p:sp>
        <p:nvSpPr>
          <p:cNvPr id="5" name="Footer Placeholder 4"/>
          <p:cNvSpPr>
            <a:spLocks noGrp="1"/>
          </p:cNvSpPr>
          <p:nvPr>
            <p:ph type="ftr" sz="quarter" idx="3"/>
          </p:nvPr>
        </p:nvSpPr>
        <p:spPr>
          <a:xfrm>
            <a:off x="4240530" y="8898892"/>
            <a:ext cx="4320540" cy="511175"/>
          </a:xfrm>
          <a:prstGeom prst="rect">
            <a:avLst/>
          </a:prstGeom>
        </p:spPr>
        <p:txBody>
          <a:bodyPr vert="horz" lIns="91440" tIns="45720" rIns="91440" bIns="45720" rtlCol="0" anchor="ctr"/>
          <a:lstStyle>
            <a:lvl1pPr algn="ctr">
              <a:defRPr sz="1680">
                <a:solidFill>
                  <a:schemeClr val="tx1">
                    <a:tint val="75000"/>
                  </a:schemeClr>
                </a:solidFill>
              </a:defRPr>
            </a:lvl1pPr>
          </a:lstStyle>
          <a:p>
            <a:endParaRPr lang="en-US" dirty="0"/>
          </a:p>
        </p:txBody>
      </p:sp>
      <p:sp>
        <p:nvSpPr>
          <p:cNvPr id="6" name="Slide Number Placeholder 5"/>
          <p:cNvSpPr>
            <a:spLocks noGrp="1"/>
          </p:cNvSpPr>
          <p:nvPr>
            <p:ph type="sldNum" sz="quarter" idx="4"/>
          </p:nvPr>
        </p:nvSpPr>
        <p:spPr>
          <a:xfrm>
            <a:off x="9041130" y="8898892"/>
            <a:ext cx="2880360" cy="511175"/>
          </a:xfrm>
          <a:prstGeom prst="rect">
            <a:avLst/>
          </a:prstGeom>
        </p:spPr>
        <p:txBody>
          <a:bodyPr vert="horz" lIns="91440" tIns="45720" rIns="91440" bIns="45720" rtlCol="0" anchor="ctr"/>
          <a:lstStyle>
            <a:lvl1pPr algn="r">
              <a:defRPr sz="1680">
                <a:solidFill>
                  <a:schemeClr val="tx1">
                    <a:tint val="75000"/>
                  </a:schemeClr>
                </a:solidFill>
              </a:defRPr>
            </a:lvl1pPr>
          </a:lstStyle>
          <a:p>
            <a:fld id="{0BCD7ECF-3289-7D43-92EB-BFBBA58CB932}" type="slidenum">
              <a:rPr lang="en-US" smtClean="0"/>
              <a:t>‹#›</a:t>
            </a:fld>
            <a:endParaRPr lang="en-US" dirty="0"/>
          </a:p>
        </p:txBody>
      </p:sp>
    </p:spTree>
    <p:extLst>
      <p:ext uri="{BB962C8B-B14F-4D97-AF65-F5344CB8AC3E}">
        <p14:creationId xmlns:p14="http://schemas.microsoft.com/office/powerpoint/2010/main" val="2195559367"/>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r" defTabSz="1280160" rtl="1" eaLnBrk="1" latinLnBrk="0" hangingPunct="1">
        <a:lnSpc>
          <a:spcPct val="90000"/>
        </a:lnSpc>
        <a:spcBef>
          <a:spcPct val="0"/>
        </a:spcBef>
        <a:buNone/>
        <a:defRPr sz="6160" kern="1200">
          <a:solidFill>
            <a:schemeClr val="tx1"/>
          </a:solidFill>
          <a:latin typeface="+mj-lt"/>
          <a:ea typeface="+mj-ea"/>
          <a:cs typeface="+mj-cs"/>
        </a:defRPr>
      </a:lvl1pPr>
    </p:titleStyle>
    <p:bodyStyle>
      <a:lvl1pPr marL="320040" indent="-320040" algn="r" defTabSz="1280160" rtl="1" eaLnBrk="1" latinLnBrk="0" hangingPunct="1">
        <a:lnSpc>
          <a:spcPct val="90000"/>
        </a:lnSpc>
        <a:spcBef>
          <a:spcPts val="1400"/>
        </a:spcBef>
        <a:buFont typeface="Arial" panose="020B0604020202020204" pitchFamily="34" charset="0"/>
        <a:buChar char="•"/>
        <a:defRPr sz="3920" kern="1200">
          <a:solidFill>
            <a:schemeClr val="tx1"/>
          </a:solidFill>
          <a:latin typeface="+mn-lt"/>
          <a:ea typeface="+mn-ea"/>
          <a:cs typeface="+mn-cs"/>
        </a:defRPr>
      </a:lvl1pPr>
      <a:lvl2pPr marL="960120" indent="-320040" algn="r" defTabSz="1280160" rtl="1" eaLnBrk="1" latinLnBrk="0" hangingPunct="1">
        <a:lnSpc>
          <a:spcPct val="90000"/>
        </a:lnSpc>
        <a:spcBef>
          <a:spcPts val="700"/>
        </a:spcBef>
        <a:buFont typeface="Arial" panose="020B0604020202020204" pitchFamily="34" charset="0"/>
        <a:buChar char="•"/>
        <a:defRPr sz="3360" kern="1200">
          <a:solidFill>
            <a:schemeClr val="tx1"/>
          </a:solidFill>
          <a:latin typeface="+mn-lt"/>
          <a:ea typeface="+mn-ea"/>
          <a:cs typeface="+mn-cs"/>
        </a:defRPr>
      </a:lvl2pPr>
      <a:lvl3pPr marL="1600200" indent="-320040" algn="r" defTabSz="1280160" rtl="1" eaLnBrk="1" latinLnBrk="0" hangingPunct="1">
        <a:lnSpc>
          <a:spcPct val="90000"/>
        </a:lnSpc>
        <a:spcBef>
          <a:spcPts val="700"/>
        </a:spcBef>
        <a:buFont typeface="Arial" panose="020B0604020202020204" pitchFamily="34" charset="0"/>
        <a:buChar char="•"/>
        <a:defRPr sz="2800" kern="1200">
          <a:solidFill>
            <a:schemeClr val="tx1"/>
          </a:solidFill>
          <a:latin typeface="+mn-lt"/>
          <a:ea typeface="+mn-ea"/>
          <a:cs typeface="+mn-cs"/>
        </a:defRPr>
      </a:lvl3pPr>
      <a:lvl4pPr marL="224028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4pPr>
      <a:lvl5pPr marL="288036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5pPr>
      <a:lvl6pPr marL="352044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6pPr>
      <a:lvl7pPr marL="416052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7pPr>
      <a:lvl8pPr marL="480060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8pPr>
      <a:lvl9pPr marL="5440680" indent="-320040" algn="r" defTabSz="1280160" rtl="1" eaLnBrk="1" latinLnBrk="0" hangingPunct="1">
        <a:lnSpc>
          <a:spcPct val="90000"/>
        </a:lnSpc>
        <a:spcBef>
          <a:spcPts val="700"/>
        </a:spcBef>
        <a:buFont typeface="Arial" panose="020B0604020202020204" pitchFamily="34" charset="0"/>
        <a:buChar char="•"/>
        <a:defRPr sz="2520" kern="1200">
          <a:solidFill>
            <a:schemeClr val="tx1"/>
          </a:solidFill>
          <a:latin typeface="+mn-lt"/>
          <a:ea typeface="+mn-ea"/>
          <a:cs typeface="+mn-cs"/>
        </a:defRPr>
      </a:lvl9pPr>
    </p:bodyStyle>
    <p:otherStyle>
      <a:defPPr>
        <a:defRPr lang="en-US"/>
      </a:defPPr>
      <a:lvl1pPr marL="0" algn="r" defTabSz="1280160" rtl="1" eaLnBrk="1" latinLnBrk="0" hangingPunct="1">
        <a:defRPr sz="2520" kern="1200">
          <a:solidFill>
            <a:schemeClr val="tx1"/>
          </a:solidFill>
          <a:latin typeface="+mn-lt"/>
          <a:ea typeface="+mn-ea"/>
          <a:cs typeface="+mn-cs"/>
        </a:defRPr>
      </a:lvl1pPr>
      <a:lvl2pPr marL="640080" algn="r" defTabSz="1280160" rtl="1" eaLnBrk="1" latinLnBrk="0" hangingPunct="1">
        <a:defRPr sz="2520" kern="1200">
          <a:solidFill>
            <a:schemeClr val="tx1"/>
          </a:solidFill>
          <a:latin typeface="+mn-lt"/>
          <a:ea typeface="+mn-ea"/>
          <a:cs typeface="+mn-cs"/>
        </a:defRPr>
      </a:lvl2pPr>
      <a:lvl3pPr marL="1280160" algn="r" defTabSz="1280160" rtl="1" eaLnBrk="1" latinLnBrk="0" hangingPunct="1">
        <a:defRPr sz="2520" kern="1200">
          <a:solidFill>
            <a:schemeClr val="tx1"/>
          </a:solidFill>
          <a:latin typeface="+mn-lt"/>
          <a:ea typeface="+mn-ea"/>
          <a:cs typeface="+mn-cs"/>
        </a:defRPr>
      </a:lvl3pPr>
      <a:lvl4pPr marL="1920240" algn="r" defTabSz="1280160" rtl="1" eaLnBrk="1" latinLnBrk="0" hangingPunct="1">
        <a:defRPr sz="2520" kern="1200">
          <a:solidFill>
            <a:schemeClr val="tx1"/>
          </a:solidFill>
          <a:latin typeface="+mn-lt"/>
          <a:ea typeface="+mn-ea"/>
          <a:cs typeface="+mn-cs"/>
        </a:defRPr>
      </a:lvl4pPr>
      <a:lvl5pPr marL="2560320" algn="r" defTabSz="1280160" rtl="1" eaLnBrk="1" latinLnBrk="0" hangingPunct="1">
        <a:defRPr sz="2520" kern="1200">
          <a:solidFill>
            <a:schemeClr val="tx1"/>
          </a:solidFill>
          <a:latin typeface="+mn-lt"/>
          <a:ea typeface="+mn-ea"/>
          <a:cs typeface="+mn-cs"/>
        </a:defRPr>
      </a:lvl5pPr>
      <a:lvl6pPr marL="3200400" algn="r" defTabSz="1280160" rtl="1" eaLnBrk="1" latinLnBrk="0" hangingPunct="1">
        <a:defRPr sz="2520" kern="1200">
          <a:solidFill>
            <a:schemeClr val="tx1"/>
          </a:solidFill>
          <a:latin typeface="+mn-lt"/>
          <a:ea typeface="+mn-ea"/>
          <a:cs typeface="+mn-cs"/>
        </a:defRPr>
      </a:lvl6pPr>
      <a:lvl7pPr marL="3840480" algn="r" defTabSz="1280160" rtl="1" eaLnBrk="1" latinLnBrk="0" hangingPunct="1">
        <a:defRPr sz="2520" kern="1200">
          <a:solidFill>
            <a:schemeClr val="tx1"/>
          </a:solidFill>
          <a:latin typeface="+mn-lt"/>
          <a:ea typeface="+mn-ea"/>
          <a:cs typeface="+mn-cs"/>
        </a:defRPr>
      </a:lvl7pPr>
      <a:lvl8pPr marL="4480560" algn="r" defTabSz="1280160" rtl="1" eaLnBrk="1" latinLnBrk="0" hangingPunct="1">
        <a:defRPr sz="2520" kern="1200">
          <a:solidFill>
            <a:schemeClr val="tx1"/>
          </a:solidFill>
          <a:latin typeface="+mn-lt"/>
          <a:ea typeface="+mn-ea"/>
          <a:cs typeface="+mn-cs"/>
        </a:defRPr>
      </a:lvl8pPr>
      <a:lvl9pPr marL="5120640" algn="r" defTabSz="1280160" rtl="1" eaLnBrk="1" latinLnBrk="0" hangingPunct="1">
        <a:defRPr sz="252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 name="Rectangle 136">
            <a:extLst>
              <a:ext uri="{FF2B5EF4-FFF2-40B4-BE49-F238E27FC236}">
                <a16:creationId xmlns:a16="http://schemas.microsoft.com/office/drawing/2014/main" id="{603A180C-37AF-DE46-9E56-998A0C28B530}"/>
              </a:ext>
            </a:extLst>
          </p:cNvPr>
          <p:cNvSpPr/>
          <p:nvPr/>
        </p:nvSpPr>
        <p:spPr>
          <a:xfrm flipH="1">
            <a:off x="227236" y="8507799"/>
            <a:ext cx="12283032" cy="652128"/>
          </a:xfrm>
          <a:prstGeom prst="rect">
            <a:avLst/>
          </a:prstGeom>
          <a:solidFill>
            <a:srgbClr val="FFE8B2"/>
          </a:solidFill>
        </p:spPr>
        <p:style>
          <a:lnRef idx="3">
            <a:schemeClr val="lt1"/>
          </a:lnRef>
          <a:fillRef idx="1">
            <a:schemeClr val="accent4"/>
          </a:fillRef>
          <a:effectRef idx="1">
            <a:schemeClr val="accent4"/>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algn="ctr"/>
            <a:r>
              <a:rPr lang="ar-SA" sz="900" b="1" dirty="0">
                <a:solidFill>
                  <a:schemeClr val="tx1"/>
                </a:solidFill>
                <a:latin typeface="Lato" panose="020F0502020204030203" pitchFamily="34" charset="0"/>
                <a:ea typeface="Lato" panose="020F0502020204030203" pitchFamily="34" charset="0"/>
                <a:cs typeface="Arial" panose="020F0502020204030203" pitchFamily="34" charset="0"/>
              </a:rPr>
              <a:t>الافتراضات:</a:t>
            </a: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 تدعم المجتمعات المحلية برنامج التعليم المُسرع وتشجع المتعلمين على التسجيل / الحضور؛ كما أن سلامة / أمن المتعلمين لا تعوقهم عن الحضور؛ المعلمون متاحون، ويُسمح لهم بالعمل؛ تتوفر مساحات مادية لاستضافة برنامج التعليم المُسرع؛ سيُسمح بوجود جهات مانحة وتقديم تمويل لإجراء تعديلات على تصميم البرامج إذا لزم الأمر / تغييرات السياق؛ وتبدي وزارة التعليم، والمنظمات غير الحكومية، والشركاء في المجموعات استعدادها للمشاركة والتنسيق؛ ويمكن تطوير السياسات القائمة بحيث تسمح للمتعلمين المستهدفين بالمشاركة في برنامج التعليم المُسرع، الأمر الذي يؤدي إلى إقرار برنامج التعليم المُسرع كخيار تعليمي مشروع</a:t>
            </a:r>
          </a:p>
        </p:txBody>
      </p:sp>
      <p:sp>
        <p:nvSpPr>
          <p:cNvPr id="39" name="Rectangle 38">
            <a:extLst>
              <a:ext uri="{FF2B5EF4-FFF2-40B4-BE49-F238E27FC236}">
                <a16:creationId xmlns:a16="http://schemas.microsoft.com/office/drawing/2014/main" id="{7001A221-58B2-474A-B927-A8F693B26BBA}"/>
              </a:ext>
            </a:extLst>
          </p:cNvPr>
          <p:cNvSpPr/>
          <p:nvPr/>
        </p:nvSpPr>
        <p:spPr>
          <a:xfrm flipH="1">
            <a:off x="227237" y="2564038"/>
            <a:ext cx="1817757" cy="5854941"/>
          </a:xfrm>
          <a:prstGeom prst="rect">
            <a:avLst/>
          </a:prstGeom>
          <a:solidFill>
            <a:srgbClr val="E9EEDB"/>
          </a:solidFill>
          <a:ln>
            <a:solidFill>
              <a:srgbClr val="87AE39"/>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cxnSp>
        <p:nvCxnSpPr>
          <p:cNvPr id="185" name="Elbow Connector 184">
            <a:extLst>
              <a:ext uri="{FF2B5EF4-FFF2-40B4-BE49-F238E27FC236}">
                <a16:creationId xmlns:a16="http://schemas.microsoft.com/office/drawing/2014/main" id="{81FD49D0-3D88-F943-A175-12C56B985EBF}"/>
              </a:ext>
            </a:extLst>
          </p:cNvPr>
          <p:cNvCxnSpPr>
            <a:cxnSpLocks/>
            <a:stCxn id="17" idx="2"/>
            <a:endCxn id="25" idx="1"/>
          </p:cNvCxnSpPr>
          <p:nvPr/>
        </p:nvCxnSpPr>
        <p:spPr>
          <a:xfrm rot="16200000" flipV="1">
            <a:off x="3733552" y="2386344"/>
            <a:ext cx="627973" cy="4105387"/>
          </a:xfrm>
          <a:prstGeom prst="bentConnector4">
            <a:avLst>
              <a:gd name="adj1" fmla="val -186565"/>
              <a:gd name="adj2" fmla="val 97817"/>
            </a:avLst>
          </a:prstGeom>
          <a:ln w="12700">
            <a:solidFill>
              <a:srgbClr val="87AE39"/>
            </a:solidFill>
            <a:prstDash val="lgDash"/>
            <a:tailEnd type="none" w="med" len="lg"/>
          </a:ln>
        </p:spPr>
        <p:style>
          <a:lnRef idx="1">
            <a:schemeClr val="accent1"/>
          </a:lnRef>
          <a:fillRef idx="0">
            <a:schemeClr val="accent1"/>
          </a:fillRef>
          <a:effectRef idx="0">
            <a:schemeClr val="accent1"/>
          </a:effectRef>
          <a:fontRef idx="minor">
            <a:schemeClr val="tx1"/>
          </a:fontRef>
        </p:style>
      </p:cxnSp>
      <p:cxnSp>
        <p:nvCxnSpPr>
          <p:cNvPr id="176" name="Elbow Connector 175">
            <a:extLst>
              <a:ext uri="{FF2B5EF4-FFF2-40B4-BE49-F238E27FC236}">
                <a16:creationId xmlns:a16="http://schemas.microsoft.com/office/drawing/2014/main" id="{F8A4E326-C24F-5B48-9E0D-A89388A6E03E}"/>
              </a:ext>
            </a:extLst>
          </p:cNvPr>
          <p:cNvCxnSpPr>
            <a:cxnSpLocks/>
            <a:endCxn id="18" idx="2"/>
          </p:cNvCxnSpPr>
          <p:nvPr/>
        </p:nvCxnSpPr>
        <p:spPr>
          <a:xfrm rot="16200000" flipH="1">
            <a:off x="5283736" y="4075098"/>
            <a:ext cx="1293854" cy="1227489"/>
          </a:xfrm>
          <a:prstGeom prst="bentConnector3">
            <a:avLst>
              <a:gd name="adj1" fmla="val 117668"/>
            </a:avLst>
          </a:prstGeom>
          <a:ln w="12700">
            <a:solidFill>
              <a:srgbClr val="1F5CA8"/>
            </a:solidFill>
            <a:prstDash val="lgDash"/>
            <a:tailEnd type="none" w="med" len="lg"/>
          </a:ln>
        </p:spPr>
        <p:style>
          <a:lnRef idx="1">
            <a:schemeClr val="accent1"/>
          </a:lnRef>
          <a:fillRef idx="0">
            <a:schemeClr val="accent1"/>
          </a:fillRef>
          <a:effectRef idx="0">
            <a:schemeClr val="accent1"/>
          </a:effectRef>
          <a:fontRef idx="minor">
            <a:schemeClr val="tx1"/>
          </a:fontRef>
        </p:style>
      </p:cxnSp>
      <p:cxnSp>
        <p:nvCxnSpPr>
          <p:cNvPr id="168" name="Elbow Connector 167">
            <a:extLst>
              <a:ext uri="{FF2B5EF4-FFF2-40B4-BE49-F238E27FC236}">
                <a16:creationId xmlns:a16="http://schemas.microsoft.com/office/drawing/2014/main" id="{EE45CB46-148B-494A-9F65-863F849821A2}"/>
              </a:ext>
            </a:extLst>
          </p:cNvPr>
          <p:cNvCxnSpPr>
            <a:cxnSpLocks/>
            <a:stCxn id="22" idx="1"/>
            <a:endCxn id="15" idx="2"/>
          </p:cNvCxnSpPr>
          <p:nvPr/>
        </p:nvCxnSpPr>
        <p:spPr>
          <a:xfrm rot="10800000" flipH="1" flipV="1">
            <a:off x="5571965" y="3790455"/>
            <a:ext cx="5039340" cy="962570"/>
          </a:xfrm>
          <a:prstGeom prst="bentConnector4">
            <a:avLst>
              <a:gd name="adj1" fmla="val 1419"/>
              <a:gd name="adj2" fmla="val 232943"/>
            </a:avLst>
          </a:prstGeom>
          <a:ln w="12700">
            <a:solidFill>
              <a:srgbClr val="1F5CA8"/>
            </a:solidFill>
            <a:prstDash val="lgDash"/>
            <a:tailEnd type="none" w="med" len="lg"/>
          </a:ln>
        </p:spPr>
        <p:style>
          <a:lnRef idx="1">
            <a:schemeClr val="accent1"/>
          </a:lnRef>
          <a:fillRef idx="0">
            <a:schemeClr val="accent1"/>
          </a:fillRef>
          <a:effectRef idx="0">
            <a:schemeClr val="accent1"/>
          </a:effectRef>
          <a:fontRef idx="minor">
            <a:schemeClr val="tx1"/>
          </a:fontRef>
        </p:style>
      </p:cxnSp>
      <p:sp>
        <p:nvSpPr>
          <p:cNvPr id="9" name="Rounded Rectangle 8">
            <a:extLst>
              <a:ext uri="{FF2B5EF4-FFF2-40B4-BE49-F238E27FC236}">
                <a16:creationId xmlns:a16="http://schemas.microsoft.com/office/drawing/2014/main" id="{C19B60EE-ED38-F143-8445-23197ED01BB3}"/>
              </a:ext>
            </a:extLst>
          </p:cNvPr>
          <p:cNvSpPr/>
          <p:nvPr/>
        </p:nvSpPr>
        <p:spPr>
          <a:xfrm flipH="1">
            <a:off x="9326309" y="2613864"/>
            <a:ext cx="1691640" cy="546520"/>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حضور / بقاء المتعلمين في</a:t>
            </a:r>
            <a:b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برنامج التعليم المُسرع</a:t>
            </a:r>
          </a:p>
        </p:txBody>
      </p:sp>
      <p:sp>
        <p:nvSpPr>
          <p:cNvPr id="11" name="Rounded Rectangle 10">
            <a:extLst>
              <a:ext uri="{FF2B5EF4-FFF2-40B4-BE49-F238E27FC236}">
                <a16:creationId xmlns:a16="http://schemas.microsoft.com/office/drawing/2014/main" id="{CBE93E80-F2C1-A049-9EAC-1193FEDDDD93}"/>
              </a:ext>
            </a:extLst>
          </p:cNvPr>
          <p:cNvSpPr/>
          <p:nvPr/>
        </p:nvSpPr>
        <p:spPr>
          <a:xfrm flipH="1">
            <a:off x="5708425" y="2621044"/>
            <a:ext cx="1691640" cy="551629"/>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تقديم تدريس عالي الجودة</a:t>
            </a:r>
          </a:p>
        </p:txBody>
      </p:sp>
      <p:sp>
        <p:nvSpPr>
          <p:cNvPr id="12" name="Rounded Rectangle 11">
            <a:extLst>
              <a:ext uri="{FF2B5EF4-FFF2-40B4-BE49-F238E27FC236}">
                <a16:creationId xmlns:a16="http://schemas.microsoft.com/office/drawing/2014/main" id="{CD86D7F1-ED07-E247-8E82-3778A3898EB2}"/>
              </a:ext>
            </a:extLst>
          </p:cNvPr>
          <p:cNvSpPr/>
          <p:nvPr/>
        </p:nvSpPr>
        <p:spPr>
          <a:xfrm flipH="1">
            <a:off x="2097221" y="2614318"/>
            <a:ext cx="1691640" cy="546521"/>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إدارة برامج التعليم المُسرع والمراكز</a:t>
            </a:r>
            <a:b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بفعالية</a:t>
            </a:r>
          </a:p>
        </p:txBody>
      </p:sp>
      <p:sp>
        <p:nvSpPr>
          <p:cNvPr id="13" name="Rounded Rectangle 12">
            <a:extLst>
              <a:ext uri="{FF2B5EF4-FFF2-40B4-BE49-F238E27FC236}">
                <a16:creationId xmlns:a16="http://schemas.microsoft.com/office/drawing/2014/main" id="{0F989CBD-6420-E948-8670-81F0A5600E8B}"/>
              </a:ext>
            </a:extLst>
          </p:cNvPr>
          <p:cNvSpPr/>
          <p:nvPr/>
        </p:nvSpPr>
        <p:spPr>
          <a:xfrm flipH="1">
            <a:off x="293926" y="2607808"/>
            <a:ext cx="1691640" cy="551629"/>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مواءمة برنامج التعليم المُسرع</a:t>
            </a:r>
            <a:b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مع أطر السياسات</a:t>
            </a:r>
          </a:p>
        </p:txBody>
      </p:sp>
      <p:sp>
        <p:nvSpPr>
          <p:cNvPr id="14" name="Rounded Rectangle 13">
            <a:extLst>
              <a:ext uri="{FF2B5EF4-FFF2-40B4-BE49-F238E27FC236}">
                <a16:creationId xmlns:a16="http://schemas.microsoft.com/office/drawing/2014/main" id="{62242C13-B21A-BA42-9D14-A08C83F546A9}"/>
              </a:ext>
            </a:extLst>
          </p:cNvPr>
          <p:cNvSpPr/>
          <p:nvPr/>
        </p:nvSpPr>
        <p:spPr>
          <a:xfrm flipH="1">
            <a:off x="9331758" y="3536873"/>
            <a:ext cx="819624" cy="1216351"/>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تحديد الأطفال والشباب ممن تجاوزوا سن الدراسة وغير الملتحقين بالمدارس وتسجيلهم</a:t>
            </a:r>
          </a:p>
        </p:txBody>
      </p:sp>
      <p:sp>
        <p:nvSpPr>
          <p:cNvPr id="15" name="Rounded Rectangle 14">
            <a:extLst>
              <a:ext uri="{FF2B5EF4-FFF2-40B4-BE49-F238E27FC236}">
                <a16:creationId xmlns:a16="http://schemas.microsoft.com/office/drawing/2014/main" id="{AE7E45DF-8B6C-4B42-9C9C-0E9195AB51BF}"/>
              </a:ext>
            </a:extLst>
          </p:cNvPr>
          <p:cNvSpPr/>
          <p:nvPr/>
        </p:nvSpPr>
        <p:spPr>
          <a:xfrm flipH="1">
            <a:off x="10201299" y="3536873"/>
            <a:ext cx="820013"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تلبية مواقع مراكز التعليم المُسرع والجداول الزمنية احتياجات المتعلمين</a:t>
            </a:r>
          </a:p>
        </p:txBody>
      </p:sp>
      <p:sp>
        <p:nvSpPr>
          <p:cNvPr id="17" name="Rounded Rectangle 16">
            <a:extLst>
              <a:ext uri="{FF2B5EF4-FFF2-40B4-BE49-F238E27FC236}">
                <a16:creationId xmlns:a16="http://schemas.microsoft.com/office/drawing/2014/main" id="{3C7A5C6C-50F4-7749-A62A-00F144FA783E}"/>
              </a:ext>
            </a:extLst>
          </p:cNvPr>
          <p:cNvSpPr/>
          <p:nvPr/>
        </p:nvSpPr>
        <p:spPr>
          <a:xfrm flipH="1">
            <a:off x="5688751" y="3536872"/>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تحديد مناهج / مواد التعليم المُسرع وتطويرها وتعميمها</a:t>
            </a:r>
          </a:p>
        </p:txBody>
      </p:sp>
      <p:sp>
        <p:nvSpPr>
          <p:cNvPr id="18" name="Rounded Rectangle 17">
            <a:extLst>
              <a:ext uri="{FF2B5EF4-FFF2-40B4-BE49-F238E27FC236}">
                <a16:creationId xmlns:a16="http://schemas.microsoft.com/office/drawing/2014/main" id="{8B069D87-5E57-2E4C-A297-D4CB730CE694}"/>
              </a:ext>
            </a:extLst>
          </p:cNvPr>
          <p:cNvSpPr/>
          <p:nvPr/>
        </p:nvSpPr>
        <p:spPr>
          <a:xfrm flipH="1">
            <a:off x="5688751" y="4829292"/>
            <a:ext cx="1711314" cy="506477"/>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تعيين معلمين للتعليم المُسرع والإشراف عليهم ومكافأتهم</a:t>
            </a:r>
          </a:p>
        </p:txBody>
      </p:sp>
      <p:sp>
        <p:nvSpPr>
          <p:cNvPr id="19" name="Rounded Rectangle 18">
            <a:extLst>
              <a:ext uri="{FF2B5EF4-FFF2-40B4-BE49-F238E27FC236}">
                <a16:creationId xmlns:a16="http://schemas.microsoft.com/office/drawing/2014/main" id="{08BA6D7E-9054-604A-922D-BCF9B246CBD2}"/>
              </a:ext>
            </a:extLst>
          </p:cNvPr>
          <p:cNvSpPr/>
          <p:nvPr/>
        </p:nvSpPr>
        <p:spPr>
          <a:xfrm flipH="1">
            <a:off x="6590135" y="3533057"/>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التطوير المهني المستمر لمدرس التعليم المُسرع</a:t>
            </a:r>
          </a:p>
        </p:txBody>
      </p:sp>
      <p:sp>
        <p:nvSpPr>
          <p:cNvPr id="20" name="Rounded Rectangle 19">
            <a:extLst>
              <a:ext uri="{FF2B5EF4-FFF2-40B4-BE49-F238E27FC236}">
                <a16:creationId xmlns:a16="http://schemas.microsoft.com/office/drawing/2014/main" id="{EF54F850-CAAB-0042-90E4-3858FCC0814C}"/>
              </a:ext>
            </a:extLst>
          </p:cNvPr>
          <p:cNvSpPr/>
          <p:nvPr/>
        </p:nvSpPr>
        <p:spPr>
          <a:xfrm flipH="1">
            <a:off x="3894650" y="4138996"/>
            <a:ext cx="1691640" cy="502920"/>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مشاركة المجتمعات / دعمها لبرنامج التعليم المُسرع</a:t>
            </a:r>
          </a:p>
        </p:txBody>
      </p:sp>
      <p:sp>
        <p:nvSpPr>
          <p:cNvPr id="21" name="Rounded Rectangle 20">
            <a:extLst>
              <a:ext uri="{FF2B5EF4-FFF2-40B4-BE49-F238E27FC236}">
                <a16:creationId xmlns:a16="http://schemas.microsoft.com/office/drawing/2014/main" id="{86AFDB35-DC5E-DF42-BDD3-2775A07ED8F5}"/>
              </a:ext>
            </a:extLst>
          </p:cNvPr>
          <p:cNvSpPr/>
          <p:nvPr/>
        </p:nvSpPr>
        <p:spPr>
          <a:xfrm flipH="1">
            <a:off x="3111192" y="3543439"/>
            <a:ext cx="700284"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وضع خطط للإنهاء/ الاستدامة</a:t>
            </a:r>
          </a:p>
        </p:txBody>
      </p:sp>
      <p:sp>
        <p:nvSpPr>
          <p:cNvPr id="22" name="Rounded Rectangle 21">
            <a:extLst>
              <a:ext uri="{FF2B5EF4-FFF2-40B4-BE49-F238E27FC236}">
                <a16:creationId xmlns:a16="http://schemas.microsoft.com/office/drawing/2014/main" id="{1C4F33B4-7AF2-A14D-8C9A-546661032584}"/>
              </a:ext>
            </a:extLst>
          </p:cNvPr>
          <p:cNvSpPr/>
          <p:nvPr/>
        </p:nvSpPr>
        <p:spPr>
          <a:xfrm flipH="1">
            <a:off x="3880325" y="3538995"/>
            <a:ext cx="1691640" cy="502920"/>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تدريب لجان التعليم المجتمعي وتجهيزها</a:t>
            </a:r>
          </a:p>
        </p:txBody>
      </p:sp>
      <p:sp>
        <p:nvSpPr>
          <p:cNvPr id="24" name="Rounded Rectangle 23">
            <a:extLst>
              <a:ext uri="{FF2B5EF4-FFF2-40B4-BE49-F238E27FC236}">
                <a16:creationId xmlns:a16="http://schemas.microsoft.com/office/drawing/2014/main" id="{6AFAFCB7-3E6B-DE4B-BCF5-87DBBBA47706}"/>
              </a:ext>
            </a:extLst>
          </p:cNvPr>
          <p:cNvSpPr/>
          <p:nvPr/>
        </p:nvSpPr>
        <p:spPr>
          <a:xfrm flipH="1">
            <a:off x="2110199" y="3536672"/>
            <a:ext cx="917819"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وضع نظم مالية وإشرافية وخاصة بالرصد والتقييم</a:t>
            </a:r>
            <a:b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ومواءمتها مع الأهداف</a:t>
            </a:r>
          </a:p>
        </p:txBody>
      </p:sp>
      <p:sp>
        <p:nvSpPr>
          <p:cNvPr id="25" name="Rounded Rectangle 24">
            <a:extLst>
              <a:ext uri="{FF2B5EF4-FFF2-40B4-BE49-F238E27FC236}">
                <a16:creationId xmlns:a16="http://schemas.microsoft.com/office/drawing/2014/main" id="{D7A29A9D-12E2-8B44-9451-840D55EDC295}"/>
              </a:ext>
            </a:extLst>
          </p:cNvPr>
          <p:cNvSpPr/>
          <p:nvPr/>
        </p:nvSpPr>
        <p:spPr>
          <a:xfrm flipH="1">
            <a:off x="1171884" y="3516975"/>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استخدام مناهج ومواد معتمدة من وزارة التعليم</a:t>
            </a:r>
          </a:p>
        </p:txBody>
      </p:sp>
      <p:sp>
        <p:nvSpPr>
          <p:cNvPr id="26" name="Rounded Rectangle 25">
            <a:extLst>
              <a:ext uri="{FF2B5EF4-FFF2-40B4-BE49-F238E27FC236}">
                <a16:creationId xmlns:a16="http://schemas.microsoft.com/office/drawing/2014/main" id="{642207C1-0655-6F4C-9A48-07D12ACEC264}"/>
              </a:ext>
            </a:extLst>
          </p:cNvPr>
          <p:cNvSpPr/>
          <p:nvPr/>
        </p:nvSpPr>
        <p:spPr>
          <a:xfrm flipH="1">
            <a:off x="298775" y="3513864"/>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وجود مسارات للاختبار والحصول على الشهادة والانتقال</a:t>
            </a:r>
          </a:p>
        </p:txBody>
      </p:sp>
      <p:sp>
        <p:nvSpPr>
          <p:cNvPr id="27" name="Rounded Rectangle 26">
            <a:extLst>
              <a:ext uri="{FF2B5EF4-FFF2-40B4-BE49-F238E27FC236}">
                <a16:creationId xmlns:a16="http://schemas.microsoft.com/office/drawing/2014/main" id="{B9BB62C5-6A2A-754B-9DB5-2C8E532A4D31}"/>
              </a:ext>
            </a:extLst>
          </p:cNvPr>
          <p:cNvSpPr/>
          <p:nvPr/>
        </p:nvSpPr>
        <p:spPr>
          <a:xfrm flipH="1">
            <a:off x="293519" y="4832849"/>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مواءمة الأهداف والمراقبة والتمويل مع السياسة</a:t>
            </a:r>
          </a:p>
        </p:txBody>
      </p:sp>
      <p:sp>
        <p:nvSpPr>
          <p:cNvPr id="28" name="Rounded Rectangle 27">
            <a:extLst>
              <a:ext uri="{FF2B5EF4-FFF2-40B4-BE49-F238E27FC236}">
                <a16:creationId xmlns:a16="http://schemas.microsoft.com/office/drawing/2014/main" id="{6420E7E7-EA91-9941-8F20-5E36A9B7C63B}"/>
              </a:ext>
            </a:extLst>
          </p:cNvPr>
          <p:cNvSpPr/>
          <p:nvPr/>
        </p:nvSpPr>
        <p:spPr>
          <a:xfrm flipH="1">
            <a:off x="1182761" y="4829876"/>
            <a:ext cx="822960" cy="1216152"/>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دعم برنامج التعليم المُسرع من قبل الحكومة المحلية والوطنية</a:t>
            </a:r>
          </a:p>
        </p:txBody>
      </p:sp>
      <p:cxnSp>
        <p:nvCxnSpPr>
          <p:cNvPr id="54" name="Straight Arrow Connector 53">
            <a:extLst>
              <a:ext uri="{FF2B5EF4-FFF2-40B4-BE49-F238E27FC236}">
                <a16:creationId xmlns:a16="http://schemas.microsoft.com/office/drawing/2014/main" id="{DCCB0EAF-E5D5-8F42-A9FA-BC0337D6ED1D}"/>
              </a:ext>
            </a:extLst>
          </p:cNvPr>
          <p:cNvCxnSpPr>
            <a:cxnSpLocks/>
          </p:cNvCxnSpPr>
          <p:nvPr/>
        </p:nvCxnSpPr>
        <p:spPr>
          <a:xfrm flipH="1">
            <a:off x="307587" y="2512235"/>
            <a:ext cx="10711144" cy="0"/>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nvGrpSpPr>
          <p:cNvPr id="178" name="Group 177">
            <a:extLst>
              <a:ext uri="{FF2B5EF4-FFF2-40B4-BE49-F238E27FC236}">
                <a16:creationId xmlns:a16="http://schemas.microsoft.com/office/drawing/2014/main" id="{6B1366F5-12D7-1344-AD95-035F3635E1CA}"/>
              </a:ext>
            </a:extLst>
          </p:cNvPr>
          <p:cNvGrpSpPr/>
          <p:nvPr/>
        </p:nvGrpSpPr>
        <p:grpSpPr>
          <a:xfrm flipH="1">
            <a:off x="9331759" y="3170563"/>
            <a:ext cx="1686972" cy="263081"/>
            <a:chOff x="1615722" y="3912932"/>
            <a:chExt cx="1373074" cy="209269"/>
          </a:xfrm>
        </p:grpSpPr>
        <p:cxnSp>
          <p:nvCxnSpPr>
            <p:cNvPr id="63" name="Straight Arrow Connector 62">
              <a:extLst>
                <a:ext uri="{FF2B5EF4-FFF2-40B4-BE49-F238E27FC236}">
                  <a16:creationId xmlns:a16="http://schemas.microsoft.com/office/drawing/2014/main" id="{175C05BD-C5FB-4B47-9B62-5C4E19A233EC}"/>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64" name="Straight Arrow Connector 63">
              <a:extLst>
                <a:ext uri="{FF2B5EF4-FFF2-40B4-BE49-F238E27FC236}">
                  <a16:creationId xmlns:a16="http://schemas.microsoft.com/office/drawing/2014/main" id="{6E91B4B7-5E2D-334E-B64E-1769216AE402}"/>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sp>
        <p:nvSpPr>
          <p:cNvPr id="126" name="Pentagon 125">
            <a:extLst>
              <a:ext uri="{FF2B5EF4-FFF2-40B4-BE49-F238E27FC236}">
                <a16:creationId xmlns:a16="http://schemas.microsoft.com/office/drawing/2014/main" id="{8E811360-EC93-B247-ABE1-75F88431FB93}"/>
              </a:ext>
            </a:extLst>
          </p:cNvPr>
          <p:cNvSpPr/>
          <p:nvPr/>
        </p:nvSpPr>
        <p:spPr>
          <a:xfrm rot="5400000" flipH="1">
            <a:off x="9488070" y="4433593"/>
            <a:ext cx="5711596" cy="332801"/>
          </a:xfrm>
          <a:prstGeom prst="homePlate">
            <a:avLst/>
          </a:prstGeom>
          <a:solidFill>
            <a:srgbClr val="FDC608"/>
          </a:solidFill>
          <a:ln>
            <a:solidFill>
              <a:schemeClr val="accent4">
                <a:lumMod val="60000"/>
                <a:lumOff val="4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sz="1100" dirty="0">
                <a:solidFill>
                  <a:schemeClr val="tx1"/>
                </a:solidFill>
                <a:latin typeface="Lato" panose="020F0502020204030203" pitchFamily="34" charset="0"/>
                <a:ea typeface="Lato" panose="020F0502020204030203" pitchFamily="34" charset="0"/>
                <a:cs typeface="Arial" panose="020F0502020204030203" pitchFamily="34" charset="0"/>
              </a:rPr>
              <a:t>التحليل المستمر للوضع</a:t>
            </a:r>
          </a:p>
        </p:txBody>
      </p:sp>
      <p:sp>
        <p:nvSpPr>
          <p:cNvPr id="128" name="Pentagon 127">
            <a:extLst>
              <a:ext uri="{FF2B5EF4-FFF2-40B4-BE49-F238E27FC236}">
                <a16:creationId xmlns:a16="http://schemas.microsoft.com/office/drawing/2014/main" id="{CA637C39-1E82-6949-9A4F-FF51F1EE507F}"/>
              </a:ext>
            </a:extLst>
          </p:cNvPr>
          <p:cNvSpPr/>
          <p:nvPr/>
        </p:nvSpPr>
        <p:spPr>
          <a:xfrm rot="5400000" flipH="1">
            <a:off x="9140762" y="4160364"/>
            <a:ext cx="5713778" cy="332801"/>
          </a:xfrm>
          <a:prstGeom prst="homePlate">
            <a:avLst/>
          </a:prstGeom>
          <a:solidFill>
            <a:srgbClr val="FFDA7B"/>
          </a:solidFill>
          <a:ln>
            <a:solidFill>
              <a:schemeClr val="accent4">
                <a:lumMod val="40000"/>
                <a:lumOff val="6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sz="1100" dirty="0">
                <a:solidFill>
                  <a:schemeClr val="tx1"/>
                </a:solidFill>
                <a:latin typeface="Lato" panose="020F0502020204030203" pitchFamily="34" charset="0"/>
                <a:ea typeface="Lato" panose="020F0502020204030203" pitchFamily="34" charset="0"/>
                <a:cs typeface="Arial" panose="020F0502020204030203" pitchFamily="34" charset="0"/>
              </a:rPr>
              <a:t>التعاون مع المجتمعات المحلية والحكومات والمنظمات غير الحكومية وغيرها من أصحاب المصلحة</a:t>
            </a:r>
          </a:p>
        </p:txBody>
      </p:sp>
      <p:sp>
        <p:nvSpPr>
          <p:cNvPr id="129" name="Pentagon 128">
            <a:extLst>
              <a:ext uri="{FF2B5EF4-FFF2-40B4-BE49-F238E27FC236}">
                <a16:creationId xmlns:a16="http://schemas.microsoft.com/office/drawing/2014/main" id="{BEDC5AA9-CBAE-0C40-A12A-2F2A5975586E}"/>
              </a:ext>
            </a:extLst>
          </p:cNvPr>
          <p:cNvSpPr/>
          <p:nvPr/>
        </p:nvSpPr>
        <p:spPr>
          <a:xfrm rot="5400000" flipH="1">
            <a:off x="8775600" y="3955171"/>
            <a:ext cx="5765671" cy="332801"/>
          </a:xfrm>
          <a:prstGeom prst="homePlate">
            <a:avLst/>
          </a:prstGeom>
          <a:solidFill>
            <a:srgbClr val="FFE8B2"/>
          </a:solidFill>
          <a:ln>
            <a:solidFill>
              <a:schemeClr val="accent4">
                <a:lumMod val="20000"/>
                <a:lumOff val="80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sz="1100" dirty="0">
                <a:solidFill>
                  <a:schemeClr val="tx1"/>
                </a:solidFill>
                <a:latin typeface="Lato" panose="020F0502020204030203" pitchFamily="34" charset="0"/>
                <a:ea typeface="Lato" panose="020F0502020204030203" pitchFamily="34" charset="0"/>
                <a:cs typeface="Arial" panose="020F0502020204030203" pitchFamily="34" charset="0"/>
              </a:rPr>
              <a:t>التعلم البرنامجي والمواءمة</a:t>
            </a:r>
          </a:p>
        </p:txBody>
      </p:sp>
      <p:cxnSp>
        <p:nvCxnSpPr>
          <p:cNvPr id="161" name="Elbow Connector 160">
            <a:extLst>
              <a:ext uri="{FF2B5EF4-FFF2-40B4-BE49-F238E27FC236}">
                <a16:creationId xmlns:a16="http://schemas.microsoft.com/office/drawing/2014/main" id="{3DEC0ADA-6E99-9B47-BC4F-2E5C868916BD}"/>
              </a:ext>
            </a:extLst>
          </p:cNvPr>
          <p:cNvCxnSpPr>
            <a:cxnSpLocks/>
            <a:stCxn id="28" idx="2"/>
            <a:endCxn id="14" idx="2"/>
          </p:cNvCxnSpPr>
          <p:nvPr/>
        </p:nvCxnSpPr>
        <p:spPr>
          <a:xfrm rot="16200000">
            <a:off x="5021503" y="1325962"/>
            <a:ext cx="1292804" cy="8147329"/>
          </a:xfrm>
          <a:prstGeom prst="bentConnector3">
            <a:avLst>
              <a:gd name="adj1" fmla="val -9481"/>
            </a:avLst>
          </a:prstGeom>
          <a:ln w="12700">
            <a:solidFill>
              <a:srgbClr val="C77749"/>
            </a:solidFill>
            <a:prstDash val="lgDash"/>
            <a:tailEnd type="none" w="med" len="lg"/>
          </a:ln>
        </p:spPr>
        <p:style>
          <a:lnRef idx="1">
            <a:schemeClr val="accent1"/>
          </a:lnRef>
          <a:fillRef idx="0">
            <a:schemeClr val="accent1"/>
          </a:fillRef>
          <a:effectRef idx="0">
            <a:schemeClr val="accent1"/>
          </a:effectRef>
          <a:fontRef idx="minor">
            <a:schemeClr val="tx1"/>
          </a:fontRef>
        </p:style>
      </p:cxnSp>
      <p:cxnSp>
        <p:nvCxnSpPr>
          <p:cNvPr id="172" name="Elbow Connector 171">
            <a:extLst>
              <a:ext uri="{FF2B5EF4-FFF2-40B4-BE49-F238E27FC236}">
                <a16:creationId xmlns:a16="http://schemas.microsoft.com/office/drawing/2014/main" id="{EB873F35-A201-364A-8768-C44BD54AA794}"/>
              </a:ext>
            </a:extLst>
          </p:cNvPr>
          <p:cNvCxnSpPr>
            <a:cxnSpLocks/>
            <a:stCxn id="22" idx="3"/>
            <a:endCxn id="14" idx="2"/>
          </p:cNvCxnSpPr>
          <p:nvPr/>
        </p:nvCxnSpPr>
        <p:spPr>
          <a:xfrm>
            <a:off x="3880325" y="3790455"/>
            <a:ext cx="5861245" cy="962769"/>
          </a:xfrm>
          <a:prstGeom prst="bentConnector4">
            <a:avLst>
              <a:gd name="adj1" fmla="val -282"/>
              <a:gd name="adj2" fmla="val 203579"/>
            </a:avLst>
          </a:prstGeom>
          <a:ln w="12700">
            <a:solidFill>
              <a:srgbClr val="FDC608"/>
            </a:solidFill>
            <a:prstDash val="lgDash"/>
            <a:tailEnd type="none" w="med" len="lg"/>
          </a:ln>
        </p:spPr>
        <p:style>
          <a:lnRef idx="1">
            <a:schemeClr val="accent1"/>
          </a:lnRef>
          <a:fillRef idx="0">
            <a:schemeClr val="accent1"/>
          </a:fillRef>
          <a:effectRef idx="0">
            <a:schemeClr val="accent1"/>
          </a:effectRef>
          <a:fontRef idx="minor">
            <a:schemeClr val="tx1"/>
          </a:fontRef>
        </p:style>
      </p:cxnSp>
      <p:cxnSp>
        <p:nvCxnSpPr>
          <p:cNvPr id="65" name="Straight Arrow Connector 64">
            <a:extLst>
              <a:ext uri="{FF2B5EF4-FFF2-40B4-BE49-F238E27FC236}">
                <a16:creationId xmlns:a16="http://schemas.microsoft.com/office/drawing/2014/main" id="{6B594048-C0DC-1B40-8150-E136C7716ACD}"/>
              </a:ext>
            </a:extLst>
          </p:cNvPr>
          <p:cNvCxnSpPr>
            <a:cxnSpLocks/>
            <a:stCxn id="89" idx="1"/>
            <a:endCxn id="91" idx="3"/>
          </p:cNvCxnSpPr>
          <p:nvPr/>
        </p:nvCxnSpPr>
        <p:spPr>
          <a:xfrm>
            <a:off x="7216666" y="1943753"/>
            <a:ext cx="691159" cy="2929"/>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49" name="Rounded Rectangle 48">
            <a:extLst>
              <a:ext uri="{FF2B5EF4-FFF2-40B4-BE49-F238E27FC236}">
                <a16:creationId xmlns:a16="http://schemas.microsoft.com/office/drawing/2014/main" id="{106C4CEE-1B04-1240-94B2-5D8A76B513FF}"/>
              </a:ext>
            </a:extLst>
          </p:cNvPr>
          <p:cNvSpPr/>
          <p:nvPr/>
        </p:nvSpPr>
        <p:spPr>
          <a:xfrm flipH="1">
            <a:off x="7524511" y="2625939"/>
            <a:ext cx="1691640" cy="548640"/>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بيئة تعلم شاملة وآمنة وجاهزة للتعلم</a:t>
            </a:r>
          </a:p>
        </p:txBody>
      </p:sp>
      <p:cxnSp>
        <p:nvCxnSpPr>
          <p:cNvPr id="82" name="Straight Arrow Connector 81">
            <a:extLst>
              <a:ext uri="{FF2B5EF4-FFF2-40B4-BE49-F238E27FC236}">
                <a16:creationId xmlns:a16="http://schemas.microsoft.com/office/drawing/2014/main" id="{24DAED7A-D4D2-8E41-A08E-E731903D1493}"/>
              </a:ext>
            </a:extLst>
          </p:cNvPr>
          <p:cNvCxnSpPr>
            <a:cxnSpLocks/>
            <a:stCxn id="49" idx="1"/>
            <a:endCxn id="9" idx="3"/>
          </p:cNvCxnSpPr>
          <p:nvPr/>
        </p:nvCxnSpPr>
        <p:spPr>
          <a:xfrm flipV="1">
            <a:off x="9216151" y="2887124"/>
            <a:ext cx="110158" cy="13135"/>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85" name="Straight Arrow Connector 84">
            <a:extLst>
              <a:ext uri="{FF2B5EF4-FFF2-40B4-BE49-F238E27FC236}">
                <a16:creationId xmlns:a16="http://schemas.microsoft.com/office/drawing/2014/main" id="{3655FD26-0E61-4E4D-8330-726CF05C0AF1}"/>
              </a:ext>
            </a:extLst>
          </p:cNvPr>
          <p:cNvCxnSpPr>
            <a:cxnSpLocks/>
            <a:stCxn id="49" idx="3"/>
            <a:endCxn id="11" idx="1"/>
          </p:cNvCxnSpPr>
          <p:nvPr/>
        </p:nvCxnSpPr>
        <p:spPr>
          <a:xfrm flipH="1" flipV="1">
            <a:off x="7400065" y="2896859"/>
            <a:ext cx="124446" cy="3400"/>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11" name="Rounded Rectangle 110">
            <a:extLst>
              <a:ext uri="{FF2B5EF4-FFF2-40B4-BE49-F238E27FC236}">
                <a16:creationId xmlns:a16="http://schemas.microsoft.com/office/drawing/2014/main" id="{2889B127-1CEE-C14F-88BE-9ECA92528C90}"/>
              </a:ext>
            </a:extLst>
          </p:cNvPr>
          <p:cNvSpPr/>
          <p:nvPr/>
        </p:nvSpPr>
        <p:spPr>
          <a:xfrm flipH="1">
            <a:off x="7504953" y="4130137"/>
            <a:ext cx="915860" cy="1216351"/>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وضع آليات لحماية الطفل</a:t>
            </a:r>
          </a:p>
        </p:txBody>
      </p:sp>
      <p:sp>
        <p:nvSpPr>
          <p:cNvPr id="121" name="Rounded Rectangle 120">
            <a:extLst>
              <a:ext uri="{FF2B5EF4-FFF2-40B4-BE49-F238E27FC236}">
                <a16:creationId xmlns:a16="http://schemas.microsoft.com/office/drawing/2014/main" id="{2F6F7A15-851D-1D48-BC25-A7F4CC3192DC}"/>
              </a:ext>
            </a:extLst>
          </p:cNvPr>
          <p:cNvSpPr/>
          <p:nvPr/>
        </p:nvSpPr>
        <p:spPr>
          <a:xfrm flipH="1">
            <a:off x="7525992" y="3539634"/>
            <a:ext cx="1691640" cy="507226"/>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الفصول الدراسية للتعليم المُسرع جاهزة للتعلم</a:t>
            </a:r>
          </a:p>
        </p:txBody>
      </p:sp>
      <p:sp>
        <p:nvSpPr>
          <p:cNvPr id="122" name="Rounded Rectangle 121">
            <a:extLst>
              <a:ext uri="{FF2B5EF4-FFF2-40B4-BE49-F238E27FC236}">
                <a16:creationId xmlns:a16="http://schemas.microsoft.com/office/drawing/2014/main" id="{F31E45C6-3B68-BD4B-B20B-8BC6B639BE94}"/>
              </a:ext>
            </a:extLst>
          </p:cNvPr>
          <p:cNvSpPr/>
          <p:nvPr/>
        </p:nvSpPr>
        <p:spPr>
          <a:xfrm flipH="1">
            <a:off x="8489898" y="4135680"/>
            <a:ext cx="720275" cy="1216351"/>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مرافق آمنة وشاملة</a:t>
            </a:r>
          </a:p>
        </p:txBody>
      </p:sp>
      <p:sp>
        <p:nvSpPr>
          <p:cNvPr id="123" name="Rounded Rectangle 122">
            <a:extLst>
              <a:ext uri="{FF2B5EF4-FFF2-40B4-BE49-F238E27FC236}">
                <a16:creationId xmlns:a16="http://schemas.microsoft.com/office/drawing/2014/main" id="{E01A70DE-B22A-BE49-92DA-A4076DA918F6}"/>
              </a:ext>
            </a:extLst>
          </p:cNvPr>
          <p:cNvSpPr/>
          <p:nvPr/>
        </p:nvSpPr>
        <p:spPr>
          <a:xfrm flipH="1">
            <a:off x="2119836" y="4832849"/>
            <a:ext cx="1691640" cy="502920"/>
          </a:xfrm>
          <a:prstGeom prst="roundRect">
            <a:avLst/>
          </a:prstGeom>
          <a:solidFill>
            <a:srgbClr val="C7774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900" dirty="0">
                <a:solidFill>
                  <a:schemeClr val="bg1"/>
                </a:solidFill>
                <a:latin typeface="Lato" panose="020F0502020204030203" pitchFamily="34" charset="0"/>
                <a:ea typeface="Lato" panose="020F0502020204030203" pitchFamily="34" charset="0"/>
                <a:cs typeface="Arial" panose="020F0502020204030203" pitchFamily="34" charset="0"/>
              </a:rPr>
              <a:t>تدريب مديري المدارس وتجهيزهم</a:t>
            </a:r>
          </a:p>
        </p:txBody>
      </p:sp>
      <p:cxnSp>
        <p:nvCxnSpPr>
          <p:cNvPr id="124" name="Elbow Connector 123">
            <a:extLst>
              <a:ext uri="{FF2B5EF4-FFF2-40B4-BE49-F238E27FC236}">
                <a16:creationId xmlns:a16="http://schemas.microsoft.com/office/drawing/2014/main" id="{22911DEC-BE4C-744C-AE45-A876AB9439C3}"/>
              </a:ext>
            </a:extLst>
          </p:cNvPr>
          <p:cNvCxnSpPr>
            <a:cxnSpLocks/>
            <a:stCxn id="19" idx="0"/>
            <a:endCxn id="49" idx="2"/>
          </p:cNvCxnSpPr>
          <p:nvPr/>
        </p:nvCxnSpPr>
        <p:spPr>
          <a:xfrm rot="5400000" flipH="1" flipV="1">
            <a:off x="7506734" y="2669460"/>
            <a:ext cx="358478" cy="1368716"/>
          </a:xfrm>
          <a:prstGeom prst="bentConnector3">
            <a:avLst>
              <a:gd name="adj1" fmla="val 65942"/>
            </a:avLst>
          </a:prstGeom>
          <a:ln w="12700">
            <a:solidFill>
              <a:srgbClr val="C77749"/>
            </a:solidFill>
            <a:prstDash val="lgDash"/>
            <a:tailEnd type="none" w="med" len="lg"/>
          </a:ln>
        </p:spPr>
        <p:style>
          <a:lnRef idx="1">
            <a:schemeClr val="accent1"/>
          </a:lnRef>
          <a:fillRef idx="0">
            <a:schemeClr val="accent1"/>
          </a:fillRef>
          <a:effectRef idx="0">
            <a:schemeClr val="accent1"/>
          </a:effectRef>
          <a:fontRef idx="minor">
            <a:schemeClr val="tx1"/>
          </a:fontRef>
        </p:style>
      </p:cxnSp>
      <p:sp>
        <p:nvSpPr>
          <p:cNvPr id="59" name="Rounded Rectangle 58">
            <a:extLst>
              <a:ext uri="{FF2B5EF4-FFF2-40B4-BE49-F238E27FC236}">
                <a16:creationId xmlns:a16="http://schemas.microsoft.com/office/drawing/2014/main" id="{4AE71B55-1A29-3F45-B538-43015926D82E}"/>
              </a:ext>
            </a:extLst>
          </p:cNvPr>
          <p:cNvSpPr/>
          <p:nvPr/>
        </p:nvSpPr>
        <p:spPr>
          <a:xfrm flipH="1">
            <a:off x="298002" y="773801"/>
            <a:ext cx="10718782" cy="594360"/>
          </a:xfrm>
          <a:prstGeom prst="roundRect">
            <a:avLst/>
          </a:prstGeom>
          <a:solidFill>
            <a:srgbClr val="1F5CA8"/>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500" dirty="0">
                <a:solidFill>
                  <a:srgbClr val="FFFFFF"/>
                </a:solidFill>
                <a:latin typeface="Lato" panose="020F0502020204030203" pitchFamily="34" charset="0"/>
                <a:ea typeface="Lato" panose="020F0502020204030203" pitchFamily="34" charset="0"/>
                <a:cs typeface="Arial" panose="020F0502020204030203" pitchFamily="34" charset="0"/>
              </a:rPr>
              <a:t>استكمال جميع الأطفال والشباب ممن تجاوزوا سن الدراسة وغير الملتحقين بالمدارس التعليم الأساسي وانتقالهم إلى مرحلة تعليمية أعلى و/أو حصولهم على مزيد من الفرص لسبل العيش بحلول عام 2030</a:t>
            </a:r>
          </a:p>
        </p:txBody>
      </p:sp>
      <p:sp>
        <p:nvSpPr>
          <p:cNvPr id="67" name="Rounded Rectangle 66">
            <a:extLst>
              <a:ext uri="{FF2B5EF4-FFF2-40B4-BE49-F238E27FC236}">
                <a16:creationId xmlns:a16="http://schemas.microsoft.com/office/drawing/2014/main" id="{7C71A1B8-BC06-6E41-A77F-5C7DA1A9877C}"/>
              </a:ext>
            </a:extLst>
          </p:cNvPr>
          <p:cNvSpPr/>
          <p:nvPr/>
        </p:nvSpPr>
        <p:spPr>
          <a:xfrm flipH="1">
            <a:off x="3901177" y="2621923"/>
            <a:ext cx="1691640" cy="548640"/>
          </a:xfrm>
          <a:prstGeom prst="roundRect">
            <a:avLst/>
          </a:prstGeom>
          <a:solidFill>
            <a:srgbClr val="87AE39"/>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100" dirty="0">
                <a:solidFill>
                  <a:schemeClr val="bg1"/>
                </a:solidFill>
                <a:latin typeface="Lato" panose="020F0502020204030203" pitchFamily="34" charset="0"/>
                <a:ea typeface="Lato" panose="020F0502020204030203" pitchFamily="34" charset="0"/>
                <a:cs typeface="Arial" panose="020F0502020204030203" pitchFamily="34" charset="0"/>
              </a:rPr>
              <a:t>مساءلة المجتمعات المحلية عن برنامج التعليم المُسرع</a:t>
            </a:r>
          </a:p>
        </p:txBody>
      </p:sp>
      <p:sp>
        <p:nvSpPr>
          <p:cNvPr id="87" name="Pentagon 86">
            <a:extLst>
              <a:ext uri="{FF2B5EF4-FFF2-40B4-BE49-F238E27FC236}">
                <a16:creationId xmlns:a16="http://schemas.microsoft.com/office/drawing/2014/main" id="{6482C5B3-2266-1A42-BCB8-EA94CF0F6E24}"/>
              </a:ext>
            </a:extLst>
          </p:cNvPr>
          <p:cNvSpPr/>
          <p:nvPr/>
        </p:nvSpPr>
        <p:spPr>
          <a:xfrm rot="5400000" flipH="1">
            <a:off x="8453314" y="3699232"/>
            <a:ext cx="5765671" cy="332801"/>
          </a:xfrm>
          <a:prstGeom prst="homePlate">
            <a:avLst/>
          </a:prstGeom>
          <a:solidFill>
            <a:srgbClr val="FFF4D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ar-SA" sz="1100" dirty="0">
                <a:solidFill>
                  <a:schemeClr val="tx1"/>
                </a:solidFill>
                <a:latin typeface="Lato" panose="020F0502020204030203" pitchFamily="34" charset="0"/>
                <a:ea typeface="Lato" panose="020F0502020204030203" pitchFamily="34" charset="0"/>
                <a:cs typeface="Arial" panose="020F0502020204030203" pitchFamily="34" charset="0"/>
              </a:rPr>
              <a:t>التخطيط للاستدامة بعد الإنهاء</a:t>
            </a:r>
          </a:p>
        </p:txBody>
      </p:sp>
      <p:sp>
        <p:nvSpPr>
          <p:cNvPr id="88" name="TextBox 87">
            <a:extLst>
              <a:ext uri="{FF2B5EF4-FFF2-40B4-BE49-F238E27FC236}">
                <a16:creationId xmlns:a16="http://schemas.microsoft.com/office/drawing/2014/main" id="{E07F22AD-0227-504F-9947-665747E95BBA}"/>
              </a:ext>
            </a:extLst>
          </p:cNvPr>
          <p:cNvSpPr txBox="1"/>
          <p:nvPr/>
        </p:nvSpPr>
        <p:spPr>
          <a:xfrm flipH="1">
            <a:off x="4086590" y="312136"/>
            <a:ext cx="4748416" cy="446276"/>
          </a:xfrm>
          <a:prstGeom prst="rect">
            <a:avLst/>
          </a:prstGeom>
          <a:noFill/>
        </p:spPr>
        <p:txBody>
          <a:bodyPr wrap="square" rtlCol="0">
            <a:spAutoFit/>
          </a:bodyPr>
          <a:lstStyle/>
          <a:p>
            <a:r>
              <a:rPr lang="ar-SA" sz="2300" b="1" i="1" dirty="0">
                <a:latin typeface="Lato" panose="020F0502020204030203" pitchFamily="34" charset="0"/>
                <a:ea typeface="Lato" panose="020F0502020204030203" pitchFamily="34" charset="0"/>
                <a:cs typeface="Arial" panose="020F0502020204030203" pitchFamily="34" charset="0"/>
              </a:rPr>
              <a:t>نظرية</a:t>
            </a:r>
            <a:r>
              <a:rPr lang="ar-EG" sz="2300" b="1" i="1" dirty="0">
                <a:latin typeface="Lato" panose="020F0502020204030203" pitchFamily="34" charset="0"/>
                <a:ea typeface="Lato" panose="020F0502020204030203" pitchFamily="34" charset="0"/>
                <a:cs typeface="Arial" panose="020F0502020204030203" pitchFamily="34" charset="0"/>
              </a:rPr>
              <a:t> </a:t>
            </a:r>
            <a:r>
              <a:rPr lang="ar-SA" sz="2300" b="1" i="1" dirty="0">
                <a:latin typeface="Lato" panose="020F0502020204030203" pitchFamily="34" charset="0"/>
                <a:ea typeface="Lato" panose="020F0502020204030203" pitchFamily="34" charset="0"/>
                <a:cs typeface="Arial" panose="020F0502020204030203" pitchFamily="34" charset="0"/>
              </a:rPr>
              <a:t>تغيير </a:t>
            </a:r>
            <a:r>
              <a:rPr lang="ar-SA" sz="2300" b="1" i="1" dirty="0">
                <a:solidFill>
                  <a:srgbClr val="E30F22"/>
                </a:solidFill>
                <a:latin typeface="Lato" panose="020F0502020204030203" pitchFamily="34" charset="0"/>
                <a:ea typeface="Lato" panose="020F0502020204030203" pitchFamily="34" charset="0"/>
                <a:cs typeface="Arial" panose="020F0502020204030203" pitchFamily="34" charset="0"/>
              </a:rPr>
              <a:t>اسم برنامج التعليم المُسرع </a:t>
            </a:r>
            <a:r>
              <a:rPr lang="ar-EG" sz="2300" b="1" i="1" dirty="0">
                <a:solidFill>
                  <a:srgbClr val="E30F22"/>
                </a:solidFill>
                <a:latin typeface="Lato" panose="020F0502020204030203" pitchFamily="34" charset="0"/>
                <a:ea typeface="Lato" panose="020F0502020204030203" pitchFamily="34" charset="0"/>
                <a:cs typeface="Arial" panose="020F0502020204030203" pitchFamily="34" charset="0"/>
              </a:rPr>
              <a:t>(</a:t>
            </a:r>
            <a:r>
              <a:rPr lang="en-GB" sz="2300" b="1" i="1" dirty="0">
                <a:solidFill>
                  <a:srgbClr val="E30F22"/>
                </a:solidFill>
                <a:latin typeface="Lato" panose="020F0502020204030203" pitchFamily="34" charset="0"/>
                <a:ea typeface="Lato" panose="020F0502020204030203" pitchFamily="34" charset="0"/>
                <a:cs typeface="Arial" panose="020F0502020204030203" pitchFamily="34" charset="0"/>
              </a:rPr>
              <a:t>AEP</a:t>
            </a:r>
            <a:r>
              <a:rPr lang="ar-EG" sz="2300" b="1" i="1" dirty="0">
                <a:solidFill>
                  <a:srgbClr val="E30F22"/>
                </a:solidFill>
                <a:latin typeface="Lato" panose="020F0502020204030203" pitchFamily="34" charset="0"/>
                <a:ea typeface="Lato" panose="020F0502020204030203" pitchFamily="34" charset="0"/>
                <a:cs typeface="Arial" panose="020F0502020204030203" pitchFamily="34" charset="0"/>
              </a:rPr>
              <a:t>)</a:t>
            </a:r>
            <a:endParaRPr lang="en-GB" sz="2300" b="1" i="1" dirty="0">
              <a:solidFill>
                <a:srgbClr val="E30F22"/>
              </a:solidFill>
              <a:latin typeface="Lato" panose="020F0502020204030203" pitchFamily="34" charset="0"/>
              <a:ea typeface="Lato" panose="020F0502020204030203" pitchFamily="34" charset="0"/>
              <a:cs typeface="Arial" panose="020F0502020204030203" pitchFamily="34" charset="0"/>
            </a:endParaRPr>
          </a:p>
        </p:txBody>
      </p:sp>
      <p:sp>
        <p:nvSpPr>
          <p:cNvPr id="89" name="Rounded Rectangle 88">
            <a:extLst>
              <a:ext uri="{FF2B5EF4-FFF2-40B4-BE49-F238E27FC236}">
                <a16:creationId xmlns:a16="http://schemas.microsoft.com/office/drawing/2014/main" id="{4A71AC27-B00B-204B-B96F-5D5DB61BC615}"/>
              </a:ext>
            </a:extLst>
          </p:cNvPr>
          <p:cNvSpPr/>
          <p:nvPr/>
        </p:nvSpPr>
        <p:spPr>
          <a:xfrm flipH="1">
            <a:off x="4107706" y="1646573"/>
            <a:ext cx="3108960" cy="594360"/>
          </a:xfrm>
          <a:prstGeom prst="roundRect">
            <a:avLst/>
          </a:prstGeom>
          <a:solidFill>
            <a:srgbClr val="F08006"/>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t>حصول المزيد من المتعلمين</a:t>
            </a:r>
            <a:b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t>على الشهادة الأساسية</a:t>
            </a:r>
          </a:p>
        </p:txBody>
      </p:sp>
      <p:sp>
        <p:nvSpPr>
          <p:cNvPr id="90" name="Rounded Rectangle 89">
            <a:extLst>
              <a:ext uri="{FF2B5EF4-FFF2-40B4-BE49-F238E27FC236}">
                <a16:creationId xmlns:a16="http://schemas.microsoft.com/office/drawing/2014/main" id="{8285E592-4661-324E-8117-BD988261FA11}"/>
              </a:ext>
            </a:extLst>
          </p:cNvPr>
          <p:cNvSpPr/>
          <p:nvPr/>
        </p:nvSpPr>
        <p:spPr>
          <a:xfrm flipH="1">
            <a:off x="307587" y="1647966"/>
            <a:ext cx="3108960" cy="594360"/>
          </a:xfrm>
          <a:prstGeom prst="roundRect">
            <a:avLst/>
          </a:prstGeom>
          <a:solidFill>
            <a:srgbClr val="F08006"/>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t>تحسين نواتج التعلم في مهارات القراءة والكتابة والحساب والحياة</a:t>
            </a:r>
          </a:p>
        </p:txBody>
      </p:sp>
      <p:sp>
        <p:nvSpPr>
          <p:cNvPr id="91" name="Rounded Rectangle 90">
            <a:extLst>
              <a:ext uri="{FF2B5EF4-FFF2-40B4-BE49-F238E27FC236}">
                <a16:creationId xmlns:a16="http://schemas.microsoft.com/office/drawing/2014/main" id="{F9B57F82-C444-D340-9325-96EB82AFBF68}"/>
              </a:ext>
            </a:extLst>
          </p:cNvPr>
          <p:cNvSpPr/>
          <p:nvPr/>
        </p:nvSpPr>
        <p:spPr>
          <a:xfrm flipH="1">
            <a:off x="7907825" y="1649502"/>
            <a:ext cx="3108960" cy="594360"/>
          </a:xfrm>
          <a:prstGeom prst="roundRect">
            <a:avLst/>
          </a:prstGeom>
          <a:solidFill>
            <a:srgbClr val="F08006"/>
          </a:solidFill>
          <a:ln>
            <a:noFill/>
          </a:ln>
        </p:spPr>
        <p:style>
          <a:lnRef idx="2">
            <a:schemeClr val="accent1">
              <a:shade val="50000"/>
            </a:schemeClr>
          </a:lnRef>
          <a:fillRef idx="1">
            <a:schemeClr val="accent1"/>
          </a:fillRef>
          <a:effectRef idx="0">
            <a:schemeClr val="accent1"/>
          </a:effectRef>
          <a:fontRef idx="minor">
            <a:schemeClr val="lt1"/>
          </a:fontRef>
        </p:style>
        <p:txBody>
          <a:bodyPr rot="0" spcFirstLastPara="0" vertOverflow="overflow" horzOverflow="overflow" vert="horz" wrap="square" lIns="76200" tIns="38100" rIns="76200" bIns="38100" numCol="1" spcCol="0" rtlCol="0" fromWordArt="0" anchor="ctr" anchorCtr="0" forceAA="0" compatLnSpc="1">
            <a:prstTxWarp prst="textNoShape">
              <a:avLst/>
            </a:prstTxWarp>
            <a:noAutofit/>
          </a:bodyPr>
          <a:lstStyle/>
          <a:p>
            <a:pPr algn="ctr"/>
            <a: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t>الوصول العادل /</a:t>
            </a:r>
            <a:b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br>
            <a:r>
              <a:rPr lang="ar-SA" sz="1300" dirty="0">
                <a:solidFill>
                  <a:schemeClr val="bg1"/>
                </a:solidFill>
                <a:latin typeface="Lato" panose="020F0502020204030203" pitchFamily="34" charset="0"/>
                <a:ea typeface="Lato" panose="020F0502020204030203" pitchFamily="34" charset="0"/>
                <a:cs typeface="Arial" panose="020F0502020204030203" pitchFamily="34" charset="0"/>
              </a:rPr>
              <a:t>استكمال التعليم الأساسي</a:t>
            </a:r>
          </a:p>
        </p:txBody>
      </p:sp>
      <p:cxnSp>
        <p:nvCxnSpPr>
          <p:cNvPr id="93" name="Straight Arrow Connector 92">
            <a:extLst>
              <a:ext uri="{FF2B5EF4-FFF2-40B4-BE49-F238E27FC236}">
                <a16:creationId xmlns:a16="http://schemas.microsoft.com/office/drawing/2014/main" id="{562DFB45-4B79-5B4F-9458-7C8E6D64DEBA}"/>
              </a:ext>
            </a:extLst>
          </p:cNvPr>
          <p:cNvCxnSpPr>
            <a:cxnSpLocks/>
            <a:stCxn id="90" idx="1"/>
            <a:endCxn id="89" idx="3"/>
          </p:cNvCxnSpPr>
          <p:nvPr/>
        </p:nvCxnSpPr>
        <p:spPr>
          <a:xfrm flipV="1">
            <a:off x="3416547" y="1943753"/>
            <a:ext cx="691159" cy="1393"/>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99" name="Straight Arrow Connector 98">
            <a:extLst>
              <a:ext uri="{FF2B5EF4-FFF2-40B4-BE49-F238E27FC236}">
                <a16:creationId xmlns:a16="http://schemas.microsoft.com/office/drawing/2014/main" id="{1D27EB34-C50C-154C-B81D-2F9167F4227C}"/>
              </a:ext>
            </a:extLst>
          </p:cNvPr>
          <p:cNvCxnSpPr>
            <a:cxnSpLocks/>
            <a:stCxn id="91" idx="0"/>
          </p:cNvCxnSpPr>
          <p:nvPr/>
        </p:nvCxnSpPr>
        <p:spPr>
          <a:xfrm flipH="1" flipV="1">
            <a:off x="9462305" y="1383749"/>
            <a:ext cx="0" cy="265753"/>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100" name="Straight Arrow Connector 99">
            <a:extLst>
              <a:ext uri="{FF2B5EF4-FFF2-40B4-BE49-F238E27FC236}">
                <a16:creationId xmlns:a16="http://schemas.microsoft.com/office/drawing/2014/main" id="{34DD3CF6-8C96-4D4B-8A24-4C1FF2D3F205}"/>
              </a:ext>
            </a:extLst>
          </p:cNvPr>
          <p:cNvCxnSpPr>
            <a:cxnSpLocks/>
            <a:stCxn id="90" idx="0"/>
          </p:cNvCxnSpPr>
          <p:nvPr/>
        </p:nvCxnSpPr>
        <p:spPr>
          <a:xfrm flipH="1" flipV="1">
            <a:off x="1862067" y="1368161"/>
            <a:ext cx="0" cy="279805"/>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101" name="Straight Arrow Connector 100">
            <a:extLst>
              <a:ext uri="{FF2B5EF4-FFF2-40B4-BE49-F238E27FC236}">
                <a16:creationId xmlns:a16="http://schemas.microsoft.com/office/drawing/2014/main" id="{B1024C28-D2F3-6540-9477-7978DC5A4A31}"/>
              </a:ext>
            </a:extLst>
          </p:cNvPr>
          <p:cNvCxnSpPr>
            <a:cxnSpLocks/>
            <a:stCxn id="89" idx="0"/>
            <a:endCxn id="59" idx="2"/>
          </p:cNvCxnSpPr>
          <p:nvPr/>
        </p:nvCxnSpPr>
        <p:spPr>
          <a:xfrm flipH="1" flipV="1">
            <a:off x="5657393" y="1368161"/>
            <a:ext cx="4793" cy="278412"/>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sp>
        <p:nvSpPr>
          <p:cNvPr id="127" name="Rounded Rectangle 126">
            <a:extLst>
              <a:ext uri="{FF2B5EF4-FFF2-40B4-BE49-F238E27FC236}">
                <a16:creationId xmlns:a16="http://schemas.microsoft.com/office/drawing/2014/main" id="{80EAB70E-142C-EE45-989C-F2350CC1C323}"/>
              </a:ext>
            </a:extLst>
          </p:cNvPr>
          <p:cNvSpPr/>
          <p:nvPr/>
        </p:nvSpPr>
        <p:spPr>
          <a:xfrm flipH="1">
            <a:off x="9319265" y="6406732"/>
            <a:ext cx="1691640"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إجراء حلقات عمل مع المجتمعات لتصميم برنامج التعليم المُسرع</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التشاور مع المتعلمين والمجتمعات بشأن احتياجات الموقع / الجدول الزمني</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تحديد / تسجيل المتعلمين في المجتمعات</a:t>
            </a:r>
          </a:p>
        </p:txBody>
      </p:sp>
      <p:sp>
        <p:nvSpPr>
          <p:cNvPr id="130" name="Rounded Rectangle 129">
            <a:extLst>
              <a:ext uri="{FF2B5EF4-FFF2-40B4-BE49-F238E27FC236}">
                <a16:creationId xmlns:a16="http://schemas.microsoft.com/office/drawing/2014/main" id="{4D86398C-F142-D844-95A9-ADDEDF95107E}"/>
              </a:ext>
            </a:extLst>
          </p:cNvPr>
          <p:cNvSpPr/>
          <p:nvPr/>
        </p:nvSpPr>
        <p:spPr>
          <a:xfrm flipH="1">
            <a:off x="7505647" y="6387838"/>
            <a:ext cx="1691640"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تحديد مراكز التعليم المُسرع وإعادة تأهيلها</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تدريب المعلمين على حماية الأطفال</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وضع مدونة لقواعد السلوك ومطالبة المعلمين بالتوقيع عليها</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إنشاء أنظمة للإبلاغ عن انتهاكات حماية الأطفال</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تأسيس نوادي للفتيات / الفتيان</a:t>
            </a:r>
          </a:p>
        </p:txBody>
      </p:sp>
      <p:sp>
        <p:nvSpPr>
          <p:cNvPr id="132" name="Rounded Rectangle 131">
            <a:extLst>
              <a:ext uri="{FF2B5EF4-FFF2-40B4-BE49-F238E27FC236}">
                <a16:creationId xmlns:a16="http://schemas.microsoft.com/office/drawing/2014/main" id="{E209872F-C4E1-BF4B-B4CD-C20FDC90B4D2}"/>
              </a:ext>
            </a:extLst>
          </p:cNvPr>
          <p:cNvSpPr/>
          <p:nvPr/>
        </p:nvSpPr>
        <p:spPr>
          <a:xfrm flipH="1">
            <a:off x="298775" y="6395434"/>
            <a:ext cx="1692392"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المشاركة / التعاون مع وزارة التعليم للقيام بالتالي:</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 تحديد المتعلمين والمعلمين والمناهج الدراسية</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السماح للمتعلمين بالخضوع للاختبارات والحصول على الشهادات والانتقال إلى مرحلة تعليمية أخرى</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مواءمة برنامج التعليم المُسرع مع الأولويات الوطنية</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الدعوة إلى تعزيز السياسات من أجل التعليم المُسرع</a:t>
            </a:r>
          </a:p>
        </p:txBody>
      </p:sp>
      <p:sp>
        <p:nvSpPr>
          <p:cNvPr id="133" name="Rounded Rectangle 132">
            <a:extLst>
              <a:ext uri="{FF2B5EF4-FFF2-40B4-BE49-F238E27FC236}">
                <a16:creationId xmlns:a16="http://schemas.microsoft.com/office/drawing/2014/main" id="{023F87FC-176E-EE4E-8135-67EBCA8963E2}"/>
              </a:ext>
            </a:extLst>
          </p:cNvPr>
          <p:cNvSpPr/>
          <p:nvPr/>
        </p:nvSpPr>
        <p:spPr>
          <a:xfrm flipH="1">
            <a:off x="5711388" y="6387838"/>
            <a:ext cx="1691640"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توظيف / استقدام معلمين وفقًا لسياسة وزارة التعليم</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إنشاء نظام للتطوير المهني للمعلمين</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تحديد / تكييف مناهج ومواد التعليم المُسرع</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توزيع المنهج الدراسي / المواد على المعلمين</a:t>
            </a:r>
          </a:p>
        </p:txBody>
      </p:sp>
      <p:sp>
        <p:nvSpPr>
          <p:cNvPr id="134" name="Rounded Rectangle 133">
            <a:extLst>
              <a:ext uri="{FF2B5EF4-FFF2-40B4-BE49-F238E27FC236}">
                <a16:creationId xmlns:a16="http://schemas.microsoft.com/office/drawing/2014/main" id="{E236E7C3-CBC0-C942-84FB-1889D2EC724B}"/>
              </a:ext>
            </a:extLst>
          </p:cNvPr>
          <p:cNvSpPr/>
          <p:nvPr/>
        </p:nvSpPr>
        <p:spPr>
          <a:xfrm flipH="1">
            <a:off x="3894419" y="6394984"/>
            <a:ext cx="1691640"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إجراء حملة توعية مجتمعية لبناء الدعم لبرنامج التعليم المُسرع</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تعيين لجنة تعليم مجتمعي، تضم 50% من الأعضاء النساء</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تدريب لجنة التعليم المجتمعي وتجهيزها لدعم الالتحاق ومراقبة المعلمين وإدارة المركز</a:t>
            </a:r>
          </a:p>
        </p:txBody>
      </p:sp>
      <p:sp>
        <p:nvSpPr>
          <p:cNvPr id="135" name="Rounded Rectangle 134">
            <a:extLst>
              <a:ext uri="{FF2B5EF4-FFF2-40B4-BE49-F238E27FC236}">
                <a16:creationId xmlns:a16="http://schemas.microsoft.com/office/drawing/2014/main" id="{3E1863A5-9C9A-7A4E-827D-91329D36F1AA}"/>
              </a:ext>
            </a:extLst>
          </p:cNvPr>
          <p:cNvSpPr/>
          <p:nvPr/>
        </p:nvSpPr>
        <p:spPr>
          <a:xfrm flipH="1">
            <a:off x="2114448" y="6391131"/>
            <a:ext cx="1691640" cy="1920240"/>
          </a:xfrm>
          <a:prstGeom prst="roundRect">
            <a:avLst/>
          </a:prstGeom>
          <a:solidFill>
            <a:srgbClr val="4585AB"/>
          </a:solidFill>
          <a:ln>
            <a:noFill/>
          </a:ln>
        </p:spPr>
        <p:style>
          <a:lnRef idx="3">
            <a:schemeClr val="lt1"/>
          </a:lnRef>
          <a:fillRef idx="1">
            <a:schemeClr val="accent5"/>
          </a:fillRef>
          <a:effectRef idx="1">
            <a:schemeClr val="accent5"/>
          </a:effectRef>
          <a:fontRef idx="minor">
            <a:schemeClr val="lt1"/>
          </a:fontRef>
        </p:style>
        <p:txBody>
          <a:bodyPr rot="0" spcFirstLastPara="0" vertOverflow="overflow" horzOverflow="overflow" vert="horz" wrap="square" lIns="91440" tIns="45720" rIns="91440" bIns="45720" numCol="1" spcCol="0" rtlCol="0" fromWordArt="0" anchor="ctr" anchorCtr="0" forceAA="0" compatLnSpc="1">
            <a:prstTxWarp prst="textNoShape">
              <a:avLst/>
            </a:prstTxWarp>
            <a:noAutofit/>
          </a:bodyPr>
          <a:lstStyle/>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تعيين مديري المدارس وتدريبهم</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إنشاء أنظمة للرصد والتقييم والإشراف والميزانية</a:t>
            </a:r>
          </a:p>
          <a:p>
            <a:pPr marL="69850" indent="-69850">
              <a:buFont typeface="Arial" panose="020B0604020202020204" pitchFamily="34" charset="0"/>
              <a:buChar char="•"/>
            </a:pPr>
            <a:r>
              <a:rPr lang="ar-SA" sz="900" dirty="0">
                <a:solidFill>
                  <a:schemeClr val="tx1"/>
                </a:solidFill>
                <a:latin typeface="Lato" panose="020F0502020204030203" pitchFamily="34" charset="0"/>
                <a:ea typeface="Lato" panose="020F0502020204030203" pitchFamily="34" charset="0"/>
                <a:cs typeface="Arial" panose="020F0502020204030203" pitchFamily="34" charset="0"/>
              </a:rPr>
              <a:t>تطوير خطط للاستدامة</a:t>
            </a:r>
          </a:p>
        </p:txBody>
      </p:sp>
      <p:cxnSp>
        <p:nvCxnSpPr>
          <p:cNvPr id="154" name="Straight Arrow Connector 153">
            <a:extLst>
              <a:ext uri="{FF2B5EF4-FFF2-40B4-BE49-F238E27FC236}">
                <a16:creationId xmlns:a16="http://schemas.microsoft.com/office/drawing/2014/main" id="{48548C24-F321-2642-ADD0-D07D9A6DA2D2}"/>
              </a:ext>
            </a:extLst>
          </p:cNvPr>
          <p:cNvCxnSpPr>
            <a:cxnSpLocks/>
          </p:cNvCxnSpPr>
          <p:nvPr/>
        </p:nvCxnSpPr>
        <p:spPr>
          <a:xfrm flipH="1" flipV="1">
            <a:off x="9469495" y="2249411"/>
            <a:ext cx="0" cy="265753"/>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155" name="Straight Arrow Connector 154">
            <a:extLst>
              <a:ext uri="{FF2B5EF4-FFF2-40B4-BE49-F238E27FC236}">
                <a16:creationId xmlns:a16="http://schemas.microsoft.com/office/drawing/2014/main" id="{7749DD1A-582C-8943-8E6A-D4E67CF8F60E}"/>
              </a:ext>
            </a:extLst>
          </p:cNvPr>
          <p:cNvCxnSpPr>
            <a:cxnSpLocks/>
          </p:cNvCxnSpPr>
          <p:nvPr/>
        </p:nvCxnSpPr>
        <p:spPr>
          <a:xfrm flipH="1" flipV="1">
            <a:off x="1869257" y="2233823"/>
            <a:ext cx="0" cy="279805"/>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156" name="Straight Arrow Connector 155">
            <a:extLst>
              <a:ext uri="{FF2B5EF4-FFF2-40B4-BE49-F238E27FC236}">
                <a16:creationId xmlns:a16="http://schemas.microsoft.com/office/drawing/2014/main" id="{66B571C9-B6E9-F54B-90BA-1F913473CF0D}"/>
              </a:ext>
            </a:extLst>
          </p:cNvPr>
          <p:cNvCxnSpPr>
            <a:cxnSpLocks/>
          </p:cNvCxnSpPr>
          <p:nvPr/>
        </p:nvCxnSpPr>
        <p:spPr>
          <a:xfrm flipH="1" flipV="1">
            <a:off x="5664583" y="2233823"/>
            <a:ext cx="4793" cy="278412"/>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nvGrpSpPr>
          <p:cNvPr id="191" name="Group 190">
            <a:extLst>
              <a:ext uri="{FF2B5EF4-FFF2-40B4-BE49-F238E27FC236}">
                <a16:creationId xmlns:a16="http://schemas.microsoft.com/office/drawing/2014/main" id="{70D738D0-E5B3-3D41-998B-B025F296056D}"/>
              </a:ext>
            </a:extLst>
          </p:cNvPr>
          <p:cNvGrpSpPr/>
          <p:nvPr/>
        </p:nvGrpSpPr>
        <p:grpSpPr>
          <a:xfrm flipH="1">
            <a:off x="7551503" y="3180011"/>
            <a:ext cx="1686972" cy="263081"/>
            <a:chOff x="1615722" y="3912932"/>
            <a:chExt cx="1373074" cy="209269"/>
          </a:xfrm>
        </p:grpSpPr>
        <p:cxnSp>
          <p:nvCxnSpPr>
            <p:cNvPr id="192" name="Straight Arrow Connector 191">
              <a:extLst>
                <a:ext uri="{FF2B5EF4-FFF2-40B4-BE49-F238E27FC236}">
                  <a16:creationId xmlns:a16="http://schemas.microsoft.com/office/drawing/2014/main" id="{7144D5F9-74EA-774B-88FE-276BAC7958ED}"/>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193" name="Straight Arrow Connector 192">
              <a:extLst>
                <a:ext uri="{FF2B5EF4-FFF2-40B4-BE49-F238E27FC236}">
                  <a16:creationId xmlns:a16="http://schemas.microsoft.com/office/drawing/2014/main" id="{12F8FF91-1B6C-9149-B353-651D41843A9D}"/>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grpSp>
        <p:nvGrpSpPr>
          <p:cNvPr id="194" name="Group 193">
            <a:extLst>
              <a:ext uri="{FF2B5EF4-FFF2-40B4-BE49-F238E27FC236}">
                <a16:creationId xmlns:a16="http://schemas.microsoft.com/office/drawing/2014/main" id="{1C9478EA-6752-E446-8D02-DE4DC1641150}"/>
              </a:ext>
            </a:extLst>
          </p:cNvPr>
          <p:cNvGrpSpPr/>
          <p:nvPr/>
        </p:nvGrpSpPr>
        <p:grpSpPr>
          <a:xfrm flipH="1">
            <a:off x="5713093" y="3173682"/>
            <a:ext cx="1686972" cy="263081"/>
            <a:chOff x="1615722" y="3912932"/>
            <a:chExt cx="1373074" cy="209269"/>
          </a:xfrm>
        </p:grpSpPr>
        <p:cxnSp>
          <p:nvCxnSpPr>
            <p:cNvPr id="195" name="Straight Arrow Connector 194">
              <a:extLst>
                <a:ext uri="{FF2B5EF4-FFF2-40B4-BE49-F238E27FC236}">
                  <a16:creationId xmlns:a16="http://schemas.microsoft.com/office/drawing/2014/main" id="{314706E6-87E0-C645-B65B-96107DDD6881}"/>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196" name="Straight Arrow Connector 195">
              <a:extLst>
                <a:ext uri="{FF2B5EF4-FFF2-40B4-BE49-F238E27FC236}">
                  <a16:creationId xmlns:a16="http://schemas.microsoft.com/office/drawing/2014/main" id="{67F81469-9F83-B442-92E2-0081C6A774DD}"/>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grpSp>
        <p:nvGrpSpPr>
          <p:cNvPr id="197" name="Group 196">
            <a:extLst>
              <a:ext uri="{FF2B5EF4-FFF2-40B4-BE49-F238E27FC236}">
                <a16:creationId xmlns:a16="http://schemas.microsoft.com/office/drawing/2014/main" id="{BAC667C7-0BF8-FB4A-8BFC-F8233B7EBC44}"/>
              </a:ext>
            </a:extLst>
          </p:cNvPr>
          <p:cNvGrpSpPr/>
          <p:nvPr/>
        </p:nvGrpSpPr>
        <p:grpSpPr>
          <a:xfrm flipH="1">
            <a:off x="3883941" y="3176178"/>
            <a:ext cx="1686972" cy="263081"/>
            <a:chOff x="1615722" y="3912932"/>
            <a:chExt cx="1373074" cy="209269"/>
          </a:xfrm>
        </p:grpSpPr>
        <p:cxnSp>
          <p:nvCxnSpPr>
            <p:cNvPr id="198" name="Straight Arrow Connector 197">
              <a:extLst>
                <a:ext uri="{FF2B5EF4-FFF2-40B4-BE49-F238E27FC236}">
                  <a16:creationId xmlns:a16="http://schemas.microsoft.com/office/drawing/2014/main" id="{8739BFC8-AC54-1A47-A2E6-0AC3A1BA1ACB}"/>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199" name="Straight Arrow Connector 198">
              <a:extLst>
                <a:ext uri="{FF2B5EF4-FFF2-40B4-BE49-F238E27FC236}">
                  <a16:creationId xmlns:a16="http://schemas.microsoft.com/office/drawing/2014/main" id="{AF66410B-70C3-A340-8F2B-86AB83EDD687}"/>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grpSp>
        <p:nvGrpSpPr>
          <p:cNvPr id="200" name="Group 199">
            <a:extLst>
              <a:ext uri="{FF2B5EF4-FFF2-40B4-BE49-F238E27FC236}">
                <a16:creationId xmlns:a16="http://schemas.microsoft.com/office/drawing/2014/main" id="{0985D2CD-6365-014F-9D17-F17F15951712}"/>
              </a:ext>
            </a:extLst>
          </p:cNvPr>
          <p:cNvGrpSpPr/>
          <p:nvPr/>
        </p:nvGrpSpPr>
        <p:grpSpPr>
          <a:xfrm flipH="1">
            <a:off x="2113843" y="3173453"/>
            <a:ext cx="1686972" cy="263081"/>
            <a:chOff x="1615722" y="3912932"/>
            <a:chExt cx="1373074" cy="209269"/>
          </a:xfrm>
        </p:grpSpPr>
        <p:cxnSp>
          <p:nvCxnSpPr>
            <p:cNvPr id="201" name="Straight Arrow Connector 200">
              <a:extLst>
                <a:ext uri="{FF2B5EF4-FFF2-40B4-BE49-F238E27FC236}">
                  <a16:creationId xmlns:a16="http://schemas.microsoft.com/office/drawing/2014/main" id="{8B537AE3-D7D8-CA48-87F8-478E91CEEDE3}"/>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202" name="Straight Arrow Connector 201">
              <a:extLst>
                <a:ext uri="{FF2B5EF4-FFF2-40B4-BE49-F238E27FC236}">
                  <a16:creationId xmlns:a16="http://schemas.microsoft.com/office/drawing/2014/main" id="{6293185F-5AAD-D048-95D6-63DAFB82B887}"/>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grpSp>
        <p:nvGrpSpPr>
          <p:cNvPr id="203" name="Group 202">
            <a:extLst>
              <a:ext uri="{FF2B5EF4-FFF2-40B4-BE49-F238E27FC236}">
                <a16:creationId xmlns:a16="http://schemas.microsoft.com/office/drawing/2014/main" id="{65C23E4E-6385-364A-8162-FD194E626B92}"/>
              </a:ext>
            </a:extLst>
          </p:cNvPr>
          <p:cNvGrpSpPr/>
          <p:nvPr/>
        </p:nvGrpSpPr>
        <p:grpSpPr>
          <a:xfrm flipH="1">
            <a:off x="298002" y="3176177"/>
            <a:ext cx="1686972" cy="263081"/>
            <a:chOff x="1615722" y="3912932"/>
            <a:chExt cx="1373074" cy="209269"/>
          </a:xfrm>
        </p:grpSpPr>
        <p:cxnSp>
          <p:nvCxnSpPr>
            <p:cNvPr id="204" name="Straight Arrow Connector 203">
              <a:extLst>
                <a:ext uri="{FF2B5EF4-FFF2-40B4-BE49-F238E27FC236}">
                  <a16:creationId xmlns:a16="http://schemas.microsoft.com/office/drawing/2014/main" id="{482EC09C-5494-9646-BD75-28039DBA1876}"/>
                </a:ext>
              </a:extLst>
            </p:cNvPr>
            <p:cNvCxnSpPr>
              <a:cxnSpLocks/>
            </p:cNvCxnSpPr>
            <p:nvPr/>
          </p:nvCxnSpPr>
          <p:spPr>
            <a:xfrm flipV="1">
              <a:off x="1615722" y="4117578"/>
              <a:ext cx="1373074"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cxnSp>
          <p:nvCxnSpPr>
            <p:cNvPr id="205" name="Straight Arrow Connector 204">
              <a:extLst>
                <a:ext uri="{FF2B5EF4-FFF2-40B4-BE49-F238E27FC236}">
                  <a16:creationId xmlns:a16="http://schemas.microsoft.com/office/drawing/2014/main" id="{3937DAE3-9E17-9A4A-97C7-CB797FCCBB8D}"/>
                </a:ext>
              </a:extLst>
            </p:cNvPr>
            <p:cNvCxnSpPr>
              <a:cxnSpLocks/>
            </p:cNvCxnSpPr>
            <p:nvPr/>
          </p:nvCxnSpPr>
          <p:spPr>
            <a:xfrm flipV="1">
              <a:off x="2315941" y="3912932"/>
              <a:ext cx="0" cy="209269"/>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grpSp>
      <p:grpSp>
        <p:nvGrpSpPr>
          <p:cNvPr id="231" name="Group 230">
            <a:extLst>
              <a:ext uri="{FF2B5EF4-FFF2-40B4-BE49-F238E27FC236}">
                <a16:creationId xmlns:a16="http://schemas.microsoft.com/office/drawing/2014/main" id="{069A944B-F4A6-4643-8E0D-0FE846060DFD}"/>
              </a:ext>
            </a:extLst>
          </p:cNvPr>
          <p:cNvGrpSpPr/>
          <p:nvPr/>
        </p:nvGrpSpPr>
        <p:grpSpPr>
          <a:xfrm flipH="1">
            <a:off x="301485" y="6129417"/>
            <a:ext cx="1686972" cy="266017"/>
            <a:chOff x="10603905" y="6525825"/>
            <a:chExt cx="1686972" cy="266017"/>
          </a:xfrm>
        </p:grpSpPr>
        <p:cxnSp>
          <p:nvCxnSpPr>
            <p:cNvPr id="226" name="Straight Arrow Connector 225">
              <a:extLst>
                <a:ext uri="{FF2B5EF4-FFF2-40B4-BE49-F238E27FC236}">
                  <a16:creationId xmlns:a16="http://schemas.microsoft.com/office/drawing/2014/main" id="{6F84C0D3-4AF0-8E42-AA3A-24ED5D000E76}"/>
                </a:ext>
              </a:extLst>
            </p:cNvPr>
            <p:cNvCxnSpPr>
              <a:cxnSpLocks/>
            </p:cNvCxnSpPr>
            <p:nvPr/>
          </p:nvCxnSpPr>
          <p:spPr>
            <a:xfrm flipV="1">
              <a:off x="11467684" y="6528761"/>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27" name="Straight Arrow Connector 226">
              <a:extLst>
                <a:ext uri="{FF2B5EF4-FFF2-40B4-BE49-F238E27FC236}">
                  <a16:creationId xmlns:a16="http://schemas.microsoft.com/office/drawing/2014/main" id="{50EC4BF4-17CB-4A46-8689-34666806633D}"/>
                </a:ext>
              </a:extLst>
            </p:cNvPr>
            <p:cNvCxnSpPr>
              <a:cxnSpLocks/>
            </p:cNvCxnSpPr>
            <p:nvPr/>
          </p:nvCxnSpPr>
          <p:spPr>
            <a:xfrm flipV="1">
              <a:off x="10603905" y="6525825"/>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grpSp>
        <p:nvGrpSpPr>
          <p:cNvPr id="230" name="Group 229">
            <a:extLst>
              <a:ext uri="{FF2B5EF4-FFF2-40B4-BE49-F238E27FC236}">
                <a16:creationId xmlns:a16="http://schemas.microsoft.com/office/drawing/2014/main" id="{644C4A6F-756C-D043-B434-8F81C9CD8DE6}"/>
              </a:ext>
            </a:extLst>
          </p:cNvPr>
          <p:cNvGrpSpPr/>
          <p:nvPr/>
        </p:nvGrpSpPr>
        <p:grpSpPr>
          <a:xfrm flipH="1">
            <a:off x="2129599" y="5415393"/>
            <a:ext cx="1686972" cy="991339"/>
            <a:chOff x="8775791" y="6537123"/>
            <a:chExt cx="1686972" cy="266017"/>
          </a:xfrm>
        </p:grpSpPr>
        <p:cxnSp>
          <p:nvCxnSpPr>
            <p:cNvPr id="228" name="Straight Arrow Connector 227">
              <a:extLst>
                <a:ext uri="{FF2B5EF4-FFF2-40B4-BE49-F238E27FC236}">
                  <a16:creationId xmlns:a16="http://schemas.microsoft.com/office/drawing/2014/main" id="{D2365A40-7068-514A-A7E4-1FCD0FA72684}"/>
                </a:ext>
              </a:extLst>
            </p:cNvPr>
            <p:cNvCxnSpPr>
              <a:cxnSpLocks/>
            </p:cNvCxnSpPr>
            <p:nvPr/>
          </p:nvCxnSpPr>
          <p:spPr>
            <a:xfrm flipV="1">
              <a:off x="9639570" y="6540059"/>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29" name="Straight Arrow Connector 228">
              <a:extLst>
                <a:ext uri="{FF2B5EF4-FFF2-40B4-BE49-F238E27FC236}">
                  <a16:creationId xmlns:a16="http://schemas.microsoft.com/office/drawing/2014/main" id="{5C1F14F4-7059-1F42-A6A5-9EAA5B57D542}"/>
                </a:ext>
              </a:extLst>
            </p:cNvPr>
            <p:cNvCxnSpPr>
              <a:cxnSpLocks/>
            </p:cNvCxnSpPr>
            <p:nvPr/>
          </p:nvCxnSpPr>
          <p:spPr>
            <a:xfrm flipV="1">
              <a:off x="8775791" y="6537123"/>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grpSp>
        <p:nvGrpSpPr>
          <p:cNvPr id="232" name="Group 231">
            <a:extLst>
              <a:ext uri="{FF2B5EF4-FFF2-40B4-BE49-F238E27FC236}">
                <a16:creationId xmlns:a16="http://schemas.microsoft.com/office/drawing/2014/main" id="{7B0B58F0-FA4F-9243-B697-17DB2924433B}"/>
              </a:ext>
            </a:extLst>
          </p:cNvPr>
          <p:cNvGrpSpPr/>
          <p:nvPr/>
        </p:nvGrpSpPr>
        <p:grpSpPr>
          <a:xfrm flipH="1">
            <a:off x="3892558" y="4753421"/>
            <a:ext cx="1686972" cy="1638006"/>
            <a:chOff x="8775791" y="6537123"/>
            <a:chExt cx="1686972" cy="266017"/>
          </a:xfrm>
        </p:grpSpPr>
        <p:cxnSp>
          <p:nvCxnSpPr>
            <p:cNvPr id="233" name="Straight Arrow Connector 232">
              <a:extLst>
                <a:ext uri="{FF2B5EF4-FFF2-40B4-BE49-F238E27FC236}">
                  <a16:creationId xmlns:a16="http://schemas.microsoft.com/office/drawing/2014/main" id="{B0BD07AD-264C-0543-B668-FA1A713FC192}"/>
                </a:ext>
              </a:extLst>
            </p:cNvPr>
            <p:cNvCxnSpPr>
              <a:cxnSpLocks/>
            </p:cNvCxnSpPr>
            <p:nvPr/>
          </p:nvCxnSpPr>
          <p:spPr>
            <a:xfrm flipV="1">
              <a:off x="9639570" y="6540059"/>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34" name="Straight Arrow Connector 233">
              <a:extLst>
                <a:ext uri="{FF2B5EF4-FFF2-40B4-BE49-F238E27FC236}">
                  <a16:creationId xmlns:a16="http://schemas.microsoft.com/office/drawing/2014/main" id="{41E53B2A-F640-5C45-A643-755C9ECA4A91}"/>
                </a:ext>
              </a:extLst>
            </p:cNvPr>
            <p:cNvCxnSpPr>
              <a:cxnSpLocks/>
            </p:cNvCxnSpPr>
            <p:nvPr/>
          </p:nvCxnSpPr>
          <p:spPr>
            <a:xfrm flipV="1">
              <a:off x="8775791" y="6537123"/>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grpSp>
        <p:nvGrpSpPr>
          <p:cNvPr id="235" name="Group 234">
            <a:extLst>
              <a:ext uri="{FF2B5EF4-FFF2-40B4-BE49-F238E27FC236}">
                <a16:creationId xmlns:a16="http://schemas.microsoft.com/office/drawing/2014/main" id="{10A495D1-9F08-2E42-A8A7-8CB6217955C4}"/>
              </a:ext>
            </a:extLst>
          </p:cNvPr>
          <p:cNvGrpSpPr/>
          <p:nvPr/>
        </p:nvGrpSpPr>
        <p:grpSpPr>
          <a:xfrm flipH="1">
            <a:off x="9298066" y="4853939"/>
            <a:ext cx="1686972" cy="1552594"/>
            <a:chOff x="8775791" y="6537123"/>
            <a:chExt cx="1686972" cy="266017"/>
          </a:xfrm>
        </p:grpSpPr>
        <p:cxnSp>
          <p:nvCxnSpPr>
            <p:cNvPr id="236" name="Straight Arrow Connector 235">
              <a:extLst>
                <a:ext uri="{FF2B5EF4-FFF2-40B4-BE49-F238E27FC236}">
                  <a16:creationId xmlns:a16="http://schemas.microsoft.com/office/drawing/2014/main" id="{3B921321-21A7-A64E-ACB2-86838AD1D190}"/>
                </a:ext>
              </a:extLst>
            </p:cNvPr>
            <p:cNvCxnSpPr>
              <a:cxnSpLocks/>
            </p:cNvCxnSpPr>
            <p:nvPr/>
          </p:nvCxnSpPr>
          <p:spPr>
            <a:xfrm flipV="1">
              <a:off x="9639570" y="6540059"/>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37" name="Straight Arrow Connector 236">
              <a:extLst>
                <a:ext uri="{FF2B5EF4-FFF2-40B4-BE49-F238E27FC236}">
                  <a16:creationId xmlns:a16="http://schemas.microsoft.com/office/drawing/2014/main" id="{C1C98ED8-EA88-D94C-8293-9C4F969D9C21}"/>
                </a:ext>
              </a:extLst>
            </p:cNvPr>
            <p:cNvCxnSpPr>
              <a:cxnSpLocks/>
            </p:cNvCxnSpPr>
            <p:nvPr/>
          </p:nvCxnSpPr>
          <p:spPr>
            <a:xfrm flipV="1">
              <a:off x="8775791" y="6537123"/>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grpSp>
        <p:nvGrpSpPr>
          <p:cNvPr id="238" name="Group 237">
            <a:extLst>
              <a:ext uri="{FF2B5EF4-FFF2-40B4-BE49-F238E27FC236}">
                <a16:creationId xmlns:a16="http://schemas.microsoft.com/office/drawing/2014/main" id="{7DA3D8A5-3F9E-8542-8F64-BB494EB3280B}"/>
              </a:ext>
            </a:extLst>
          </p:cNvPr>
          <p:cNvGrpSpPr/>
          <p:nvPr/>
        </p:nvGrpSpPr>
        <p:grpSpPr>
          <a:xfrm flipH="1">
            <a:off x="5676661" y="5411838"/>
            <a:ext cx="1686972" cy="990800"/>
            <a:chOff x="10603905" y="6525825"/>
            <a:chExt cx="1686972" cy="266017"/>
          </a:xfrm>
        </p:grpSpPr>
        <p:cxnSp>
          <p:nvCxnSpPr>
            <p:cNvPr id="239" name="Straight Arrow Connector 238">
              <a:extLst>
                <a:ext uri="{FF2B5EF4-FFF2-40B4-BE49-F238E27FC236}">
                  <a16:creationId xmlns:a16="http://schemas.microsoft.com/office/drawing/2014/main" id="{B12B84C8-5D9A-874A-8651-738821B3AB58}"/>
                </a:ext>
              </a:extLst>
            </p:cNvPr>
            <p:cNvCxnSpPr>
              <a:cxnSpLocks/>
            </p:cNvCxnSpPr>
            <p:nvPr/>
          </p:nvCxnSpPr>
          <p:spPr>
            <a:xfrm flipV="1">
              <a:off x="11467684" y="6528761"/>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40" name="Straight Arrow Connector 239">
              <a:extLst>
                <a:ext uri="{FF2B5EF4-FFF2-40B4-BE49-F238E27FC236}">
                  <a16:creationId xmlns:a16="http://schemas.microsoft.com/office/drawing/2014/main" id="{87A6E5CC-BD8B-0743-8954-E9C0DB7FBED0}"/>
                </a:ext>
              </a:extLst>
            </p:cNvPr>
            <p:cNvCxnSpPr>
              <a:cxnSpLocks/>
            </p:cNvCxnSpPr>
            <p:nvPr/>
          </p:nvCxnSpPr>
          <p:spPr>
            <a:xfrm flipV="1">
              <a:off x="10603905" y="6525825"/>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grpSp>
        <p:nvGrpSpPr>
          <p:cNvPr id="241" name="Group 240">
            <a:extLst>
              <a:ext uri="{FF2B5EF4-FFF2-40B4-BE49-F238E27FC236}">
                <a16:creationId xmlns:a16="http://schemas.microsoft.com/office/drawing/2014/main" id="{7F93643F-33EB-7F4C-8D0D-27DD784BFD7E}"/>
              </a:ext>
            </a:extLst>
          </p:cNvPr>
          <p:cNvGrpSpPr/>
          <p:nvPr/>
        </p:nvGrpSpPr>
        <p:grpSpPr>
          <a:xfrm flipH="1">
            <a:off x="7492659" y="5426334"/>
            <a:ext cx="1686972" cy="991339"/>
            <a:chOff x="8775791" y="6537123"/>
            <a:chExt cx="1686972" cy="266017"/>
          </a:xfrm>
        </p:grpSpPr>
        <p:cxnSp>
          <p:nvCxnSpPr>
            <p:cNvPr id="242" name="Straight Arrow Connector 241">
              <a:extLst>
                <a:ext uri="{FF2B5EF4-FFF2-40B4-BE49-F238E27FC236}">
                  <a16:creationId xmlns:a16="http://schemas.microsoft.com/office/drawing/2014/main" id="{131ABE51-57E9-2C43-A80C-EC5248A02072}"/>
                </a:ext>
              </a:extLst>
            </p:cNvPr>
            <p:cNvCxnSpPr>
              <a:cxnSpLocks/>
            </p:cNvCxnSpPr>
            <p:nvPr/>
          </p:nvCxnSpPr>
          <p:spPr>
            <a:xfrm flipV="1">
              <a:off x="9639570" y="6540059"/>
              <a:ext cx="0" cy="263081"/>
            </a:xfrm>
            <a:prstGeom prst="straightConnector1">
              <a:avLst/>
            </a:prstGeom>
            <a:ln w="28575">
              <a:tailEnd type="triangle"/>
            </a:ln>
          </p:spPr>
          <p:style>
            <a:lnRef idx="2">
              <a:schemeClr val="dk1"/>
            </a:lnRef>
            <a:fillRef idx="0">
              <a:schemeClr val="dk1"/>
            </a:fillRef>
            <a:effectRef idx="1">
              <a:schemeClr val="dk1"/>
            </a:effectRef>
            <a:fontRef idx="minor">
              <a:schemeClr val="tx1"/>
            </a:fontRef>
          </p:style>
        </p:cxnSp>
        <p:cxnSp>
          <p:nvCxnSpPr>
            <p:cNvPr id="243" name="Straight Arrow Connector 242">
              <a:extLst>
                <a:ext uri="{FF2B5EF4-FFF2-40B4-BE49-F238E27FC236}">
                  <a16:creationId xmlns:a16="http://schemas.microsoft.com/office/drawing/2014/main" id="{06F464CB-A6E7-4B46-A64B-B3B0BB7E12D6}"/>
                </a:ext>
              </a:extLst>
            </p:cNvPr>
            <p:cNvCxnSpPr>
              <a:cxnSpLocks/>
            </p:cNvCxnSpPr>
            <p:nvPr/>
          </p:nvCxnSpPr>
          <p:spPr>
            <a:xfrm flipV="1">
              <a:off x="8775791" y="6537123"/>
              <a:ext cx="1686972" cy="1"/>
            </a:xfrm>
            <a:prstGeom prst="straightConnector1">
              <a:avLst/>
            </a:prstGeom>
            <a:ln w="28575">
              <a:headEnd type="none" w="med" len="med"/>
              <a:tailEnd type="none" w="med" len="med"/>
            </a:ln>
          </p:spPr>
          <p:style>
            <a:lnRef idx="2">
              <a:schemeClr val="dk1"/>
            </a:lnRef>
            <a:fillRef idx="0">
              <a:schemeClr val="dk1"/>
            </a:fillRef>
            <a:effectRef idx="1">
              <a:schemeClr val="dk1"/>
            </a:effectRef>
            <a:fontRef idx="minor">
              <a:schemeClr val="tx1"/>
            </a:fontRef>
          </p:style>
        </p:cxnSp>
      </p:grpSp>
      <p:cxnSp>
        <p:nvCxnSpPr>
          <p:cNvPr id="267" name="Elbow Connector 266">
            <a:extLst>
              <a:ext uri="{FF2B5EF4-FFF2-40B4-BE49-F238E27FC236}">
                <a16:creationId xmlns:a16="http://schemas.microsoft.com/office/drawing/2014/main" id="{3064A694-28E8-F14B-8292-C70490E170E1}"/>
              </a:ext>
            </a:extLst>
          </p:cNvPr>
          <p:cNvCxnSpPr>
            <a:cxnSpLocks/>
          </p:cNvCxnSpPr>
          <p:nvPr/>
        </p:nvCxnSpPr>
        <p:spPr>
          <a:xfrm rot="16200000" flipV="1">
            <a:off x="7460178" y="922333"/>
            <a:ext cx="19897" cy="4516867"/>
          </a:xfrm>
          <a:prstGeom prst="bentConnector3">
            <a:avLst>
              <a:gd name="adj1" fmla="val -789878"/>
            </a:avLst>
          </a:prstGeom>
          <a:ln w="12700">
            <a:solidFill>
              <a:srgbClr val="FDC608"/>
            </a:solidFill>
            <a:prstDash val="lgDash"/>
            <a:tailEnd type="none" w="med" len="lg"/>
          </a:ln>
        </p:spPr>
        <p:style>
          <a:lnRef idx="1">
            <a:schemeClr val="accent1"/>
          </a:lnRef>
          <a:fillRef idx="0">
            <a:schemeClr val="accent1"/>
          </a:fillRef>
          <a:effectRef idx="0">
            <a:schemeClr val="accent1"/>
          </a:effectRef>
          <a:fontRef idx="minor">
            <a:schemeClr val="tx1"/>
          </a:fontRef>
        </p:style>
      </p:cxnSp>
      <p:cxnSp>
        <p:nvCxnSpPr>
          <p:cNvPr id="270" name="Straight Arrow Connector 269">
            <a:extLst>
              <a:ext uri="{FF2B5EF4-FFF2-40B4-BE49-F238E27FC236}">
                <a16:creationId xmlns:a16="http://schemas.microsoft.com/office/drawing/2014/main" id="{FCE470AF-3372-D74D-9AF7-2FD2C313CE73}"/>
              </a:ext>
            </a:extLst>
          </p:cNvPr>
          <p:cNvCxnSpPr>
            <a:cxnSpLocks/>
            <a:stCxn id="67" idx="1"/>
            <a:endCxn id="11" idx="3"/>
          </p:cNvCxnSpPr>
          <p:nvPr/>
        </p:nvCxnSpPr>
        <p:spPr>
          <a:xfrm>
            <a:off x="5592817" y="2896243"/>
            <a:ext cx="115608" cy="616"/>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273" name="Straight Arrow Connector 272">
            <a:extLst>
              <a:ext uri="{FF2B5EF4-FFF2-40B4-BE49-F238E27FC236}">
                <a16:creationId xmlns:a16="http://schemas.microsoft.com/office/drawing/2014/main" id="{7ED570F6-EA97-0E44-9B62-44196D4F5950}"/>
              </a:ext>
            </a:extLst>
          </p:cNvPr>
          <p:cNvCxnSpPr>
            <a:cxnSpLocks/>
            <a:stCxn id="67" idx="3"/>
            <a:endCxn id="12" idx="1"/>
          </p:cNvCxnSpPr>
          <p:nvPr/>
        </p:nvCxnSpPr>
        <p:spPr>
          <a:xfrm flipH="1" flipV="1">
            <a:off x="3788861" y="2887579"/>
            <a:ext cx="112316" cy="8664"/>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276" name="Straight Arrow Connector 275">
            <a:extLst>
              <a:ext uri="{FF2B5EF4-FFF2-40B4-BE49-F238E27FC236}">
                <a16:creationId xmlns:a16="http://schemas.microsoft.com/office/drawing/2014/main" id="{332C472D-7FF7-5040-AF5E-8387FD2A787A}"/>
              </a:ext>
            </a:extLst>
          </p:cNvPr>
          <p:cNvCxnSpPr>
            <a:cxnSpLocks/>
            <a:stCxn id="13" idx="1"/>
            <a:endCxn id="12" idx="3"/>
          </p:cNvCxnSpPr>
          <p:nvPr/>
        </p:nvCxnSpPr>
        <p:spPr>
          <a:xfrm>
            <a:off x="1985566" y="2883623"/>
            <a:ext cx="111655" cy="3956"/>
          </a:xfrm>
          <a:prstGeom prst="straightConnector1">
            <a:avLst/>
          </a:prstGeom>
          <a:ln w="28575">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283" name="Elbow Connector 282">
            <a:extLst>
              <a:ext uri="{FF2B5EF4-FFF2-40B4-BE49-F238E27FC236}">
                <a16:creationId xmlns:a16="http://schemas.microsoft.com/office/drawing/2014/main" id="{16C7D6A8-E2E6-E540-B5FB-111971925439}"/>
              </a:ext>
            </a:extLst>
          </p:cNvPr>
          <p:cNvCxnSpPr>
            <a:cxnSpLocks/>
          </p:cNvCxnSpPr>
          <p:nvPr/>
        </p:nvCxnSpPr>
        <p:spPr>
          <a:xfrm rot="16200000" flipV="1">
            <a:off x="3752179" y="932088"/>
            <a:ext cx="19897" cy="4516867"/>
          </a:xfrm>
          <a:prstGeom prst="bentConnector3">
            <a:avLst>
              <a:gd name="adj1" fmla="val -502644"/>
            </a:avLst>
          </a:prstGeom>
          <a:ln w="12700">
            <a:solidFill>
              <a:srgbClr val="4585AB"/>
            </a:solidFill>
            <a:prstDash val="lgDash"/>
            <a:tailEnd type="none" w="med" len="lg"/>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154906451"/>
      </p:ext>
    </p:extLst>
  </p:cSld>
  <p:clrMapOvr>
    <a:masterClrMapping/>
  </p:clrMapOvr>
</p:sld>
</file>

<file path=ppt/theme/theme1.xml><?xml version="1.0" encoding="utf-8"?>
<a:theme xmlns:a="http://schemas.openxmlformats.org/drawingml/2006/main" name="Office Theme">
  <a:themeElements>
    <a:clrScheme name="Office Them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Theme">
      <a:majorFont>
        <a:latin typeface="Calibri Light"/>
        <a:ea typeface=""/>
        <a:cs typeface="Arial"/>
      </a:majorFont>
      <a:minorFont>
        <a:latin typeface="Calibri"/>
        <a:ea typeface=""/>
        <a:cs typeface="Arial"/>
      </a:minorFont>
    </a:fontScheme>
    <a:fmtScheme name="Office Them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a:ea typeface=""/>
        <a:cs typeface="Arial"/>
      </a:majorFont>
      <a:minorFont>
        <a:latin typeface="Calibri"/>
        <a:ea typeface=""/>
        <a:cs typeface="Arial"/>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4603</TotalTime>
  <Words>511</Words>
  <Application>Microsoft Office PowerPoint</Application>
  <PresentationFormat>A3 Paper (297x420 mm)</PresentationFormat>
  <Paragraphs>57</Paragraphs>
  <Slides>1</Slides>
  <Notes>1</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vt:i4>
      </vt:variant>
    </vt:vector>
  </HeadingPairs>
  <TitlesOfParts>
    <vt:vector size="6" baseType="lpstr">
      <vt:lpstr>Lato</vt:lpstr>
      <vt:lpstr>Arial</vt:lpstr>
      <vt:lpstr>Calibri</vt:lpstr>
      <vt:lpstr>Calibri Light</vt:lpstr>
      <vt:lpstr>Office Theme</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Kayla Boisvert</dc:creator>
  <cp:lastModifiedBy>Office</cp:lastModifiedBy>
  <cp:revision>112</cp:revision>
  <dcterms:created xsi:type="dcterms:W3CDTF">2019-06-17T17:44:47Z</dcterms:created>
  <dcterms:modified xsi:type="dcterms:W3CDTF">2020-04-22T16:50:12Z</dcterms:modified>
</cp:coreProperties>
</file>

<file path=docProps/thumbnail.jpeg>
</file>